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DIN Condensed Bold"/>
        <a:ea typeface="DIN Condensed Bold"/>
        <a:cs typeface="DIN Condensed Bold"/>
        <a:sym typeface="DIN Condensed Bold"/>
      </a:defRPr>
    </a:lvl1pPr>
    <a:lvl2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DIN Condensed Bold"/>
        <a:ea typeface="DIN Condensed Bold"/>
        <a:cs typeface="DIN Condensed Bold"/>
        <a:sym typeface="DIN Condensed Bold"/>
      </a:defRPr>
    </a:lvl2pPr>
    <a:lvl3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DIN Condensed Bold"/>
        <a:ea typeface="DIN Condensed Bold"/>
        <a:cs typeface="DIN Condensed Bold"/>
        <a:sym typeface="DIN Condensed Bold"/>
      </a:defRPr>
    </a:lvl3pPr>
    <a:lvl4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DIN Condensed Bold"/>
        <a:ea typeface="DIN Condensed Bold"/>
        <a:cs typeface="DIN Condensed Bold"/>
        <a:sym typeface="DIN Condensed Bold"/>
      </a:defRPr>
    </a:lvl4pPr>
    <a:lvl5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DIN Condensed Bold"/>
        <a:ea typeface="DIN Condensed Bold"/>
        <a:cs typeface="DIN Condensed Bold"/>
        <a:sym typeface="DIN Condensed Bold"/>
      </a:defRPr>
    </a:lvl5pPr>
    <a:lvl6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DIN Condensed Bold"/>
        <a:ea typeface="DIN Condensed Bold"/>
        <a:cs typeface="DIN Condensed Bold"/>
        <a:sym typeface="DIN Condensed Bold"/>
      </a:defRPr>
    </a:lvl6pPr>
    <a:lvl7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DIN Condensed Bold"/>
        <a:ea typeface="DIN Condensed Bold"/>
        <a:cs typeface="DIN Condensed Bold"/>
        <a:sym typeface="DIN Condensed Bold"/>
      </a:defRPr>
    </a:lvl7pPr>
    <a:lvl8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DIN Condensed Bold"/>
        <a:ea typeface="DIN Condensed Bold"/>
        <a:cs typeface="DIN Condensed Bold"/>
        <a:sym typeface="DIN Condensed Bold"/>
      </a:defRPr>
    </a:lvl8pPr>
    <a:lvl9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DIN Condensed Bold"/>
        <a:ea typeface="DIN Condensed Bold"/>
        <a:cs typeface="DIN Condensed Bold"/>
        <a:sym typeface="DIN Condensed Bold"/>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DIN Condensed Bold"/>
          <a:ea typeface="DIN Condensed Bold"/>
          <a:cs typeface="DIN Condensed Bold"/>
        </a:font>
        <a:srgbClr val="5C5C5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7DDDE"/>
          </a:solidFill>
        </a:fill>
      </a:tcStyle>
    </a:wholeTbl>
    <a:band2H>
      <a:tcTxStyle b="def" i="def"/>
      <a:tcStyle>
        <a:tcBdr/>
        <a:fill>
          <a:solidFill>
            <a:srgbClr val="ECEFEF"/>
          </a:solidFill>
        </a:fill>
      </a:tcStyle>
    </a:band2H>
    <a:firstCol>
      <a:tcTxStyle b="on" i="off">
        <a:font>
          <a:latin typeface="DIN Condensed Bold"/>
          <a:ea typeface="DIN Condensed Bold"/>
          <a:cs typeface="DIN Condensed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DIN Condensed Bold"/>
          <a:ea typeface="DIN Condensed Bold"/>
          <a:cs typeface="DIN Condensed Bol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DIN Condensed Bold"/>
          <a:ea typeface="DIN Condensed Bold"/>
          <a:cs typeface="DIN Condensed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DIN Condensed Bold"/>
          <a:ea typeface="DIN Condensed Bold"/>
          <a:cs typeface="DIN Condensed Bold"/>
        </a:font>
        <a:srgbClr val="5C5C5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CE2D3"/>
          </a:solidFill>
        </a:fill>
      </a:tcStyle>
    </a:wholeTbl>
    <a:band2H>
      <a:tcTxStyle b="def" i="def"/>
      <a:tcStyle>
        <a:tcBdr/>
        <a:fill>
          <a:solidFill>
            <a:srgbClr val="F6F1EA"/>
          </a:solidFill>
        </a:fill>
      </a:tcStyle>
    </a:band2H>
    <a:firstCol>
      <a:tcTxStyle b="on" i="off">
        <a:font>
          <a:latin typeface="DIN Condensed Bold"/>
          <a:ea typeface="DIN Condensed Bold"/>
          <a:cs typeface="DIN Condensed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DIN Condensed Bold"/>
          <a:ea typeface="DIN Condensed Bold"/>
          <a:cs typeface="DIN Condensed Bol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DIN Condensed Bold"/>
          <a:ea typeface="DIN Condensed Bold"/>
          <a:cs typeface="DIN Condensed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DIN Condensed Bold"/>
          <a:ea typeface="DIN Condensed Bold"/>
          <a:cs typeface="DIN Condensed Bold"/>
        </a:font>
        <a:srgbClr val="5C5C5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AD8DE"/>
          </a:solidFill>
        </a:fill>
      </a:tcStyle>
    </a:wholeTbl>
    <a:band2H>
      <a:tcTxStyle b="def" i="def"/>
      <a:tcStyle>
        <a:tcBdr/>
        <a:fill>
          <a:solidFill>
            <a:srgbClr val="EDEDEF"/>
          </a:solidFill>
        </a:fill>
      </a:tcStyle>
    </a:band2H>
    <a:firstCol>
      <a:tcTxStyle b="on" i="off">
        <a:font>
          <a:latin typeface="DIN Condensed Bold"/>
          <a:ea typeface="DIN Condensed Bold"/>
          <a:cs typeface="DIN Condensed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DIN Condensed Bold"/>
          <a:ea typeface="DIN Condensed Bold"/>
          <a:cs typeface="DIN Condensed Bol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DIN Condensed Bold"/>
          <a:ea typeface="DIN Condensed Bold"/>
          <a:cs typeface="DIN Condensed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DIN Condensed Bold"/>
          <a:ea typeface="DIN Condensed Bold"/>
          <a:cs typeface="DIN Condensed Bold"/>
        </a:font>
        <a:srgbClr val="5C5C5C"/>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b="def" i="def"/>
      <a:tcStyle>
        <a:tcBdr/>
        <a:fill>
          <a:solidFill>
            <a:srgbClr val="FFFFFF"/>
          </a:solidFill>
        </a:fill>
      </a:tcStyle>
    </a:band2H>
    <a:firstCol>
      <a:tcTxStyle b="on" i="off">
        <a:font>
          <a:latin typeface="DIN Condensed Bold"/>
          <a:ea typeface="DIN Condensed Bold"/>
          <a:cs typeface="DIN Condensed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DIN Condensed Bold"/>
          <a:ea typeface="DIN Condensed Bold"/>
          <a:cs typeface="DIN Condensed Bold"/>
        </a:font>
        <a:srgbClr val="5C5C5C"/>
      </a:tcTxStyle>
      <a:tcStyle>
        <a:tcBdr>
          <a:left>
            <a:ln w="12700" cap="flat">
              <a:noFill/>
              <a:miter lim="400000"/>
            </a:ln>
          </a:left>
          <a:right>
            <a:ln w="12700" cap="flat">
              <a:noFill/>
              <a:miter lim="400000"/>
            </a:ln>
          </a:right>
          <a:top>
            <a:ln w="50800" cap="flat">
              <a:solidFill>
                <a:srgbClr val="5C5C5C"/>
              </a:solidFill>
              <a:prstDash val="solid"/>
              <a:round/>
            </a:ln>
          </a:top>
          <a:bottom>
            <a:ln w="25400" cap="flat">
              <a:solidFill>
                <a:srgbClr val="5C5C5C"/>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DIN Condensed Bold"/>
          <a:ea typeface="DIN Condensed Bold"/>
          <a:cs typeface="DIN Condensed Bold"/>
        </a:font>
        <a:srgbClr val="FFFFFF"/>
      </a:tcTxStyle>
      <a:tcStyle>
        <a:tcBdr>
          <a:left>
            <a:ln w="12700" cap="flat">
              <a:noFill/>
              <a:miter lim="400000"/>
            </a:ln>
          </a:left>
          <a:right>
            <a:ln w="12700" cap="flat">
              <a:noFill/>
              <a:miter lim="400000"/>
            </a:ln>
          </a:right>
          <a:top>
            <a:ln w="25400" cap="flat">
              <a:solidFill>
                <a:srgbClr val="5C5C5C"/>
              </a:solidFill>
              <a:prstDash val="solid"/>
              <a:round/>
            </a:ln>
          </a:top>
          <a:bottom>
            <a:ln w="25400" cap="flat">
              <a:solidFill>
                <a:srgbClr val="5C5C5C"/>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DIN Condensed Bold"/>
          <a:ea typeface="DIN Condensed Bold"/>
          <a:cs typeface="DIN Condensed Bold"/>
        </a:font>
        <a:srgbClr val="5C5C5C"/>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1D1"/>
          </a:solidFill>
        </a:fill>
      </a:tcStyle>
    </a:wholeTbl>
    <a:band2H>
      <a:tcTxStyle b="def" i="def"/>
      <a:tcStyle>
        <a:tcBdr/>
        <a:fill>
          <a:solidFill>
            <a:srgbClr val="E9E9E9"/>
          </a:solidFill>
        </a:fill>
      </a:tcStyle>
    </a:band2H>
    <a:firstCol>
      <a:tcTxStyle b="on" i="off">
        <a:font>
          <a:latin typeface="DIN Condensed Bold"/>
          <a:ea typeface="DIN Condensed Bold"/>
          <a:cs typeface="DIN Condensed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C5C5C"/>
          </a:solidFill>
        </a:fill>
      </a:tcStyle>
    </a:firstCol>
    <a:lastRow>
      <a:tcTxStyle b="on" i="off">
        <a:font>
          <a:latin typeface="DIN Condensed Bold"/>
          <a:ea typeface="DIN Condensed Bold"/>
          <a:cs typeface="DIN Condensed Bold"/>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C5C5C"/>
          </a:solidFill>
        </a:fill>
      </a:tcStyle>
    </a:lastRow>
    <a:firstRow>
      <a:tcTxStyle b="on" i="off">
        <a:font>
          <a:latin typeface="DIN Condensed Bold"/>
          <a:ea typeface="DIN Condensed Bold"/>
          <a:cs typeface="DIN Condensed Bold"/>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C5C5C"/>
          </a:solidFill>
        </a:fill>
      </a:tcStyle>
    </a:firstRow>
  </a:tblStyle>
  <a:tblStyle styleId="{2708684C-4D16-4618-839F-0558EEFCDFE6}" styleName="">
    <a:tblBg/>
    <a:wholeTbl>
      <a:tcTxStyle b="off" i="off">
        <a:font>
          <a:latin typeface="DIN Condensed Bold"/>
          <a:ea typeface="DIN Condensed Bold"/>
          <a:cs typeface="DIN Condensed Bold"/>
        </a:font>
        <a:srgbClr val="5C5C5C"/>
      </a:tcTxStyle>
      <a:tcStyle>
        <a:tcBdr>
          <a:left>
            <a:ln w="12700" cap="flat">
              <a:solidFill>
                <a:srgbClr val="5C5C5C"/>
              </a:solidFill>
              <a:prstDash val="solid"/>
              <a:round/>
            </a:ln>
          </a:left>
          <a:right>
            <a:ln w="12700" cap="flat">
              <a:solidFill>
                <a:srgbClr val="5C5C5C"/>
              </a:solidFill>
              <a:prstDash val="solid"/>
              <a:round/>
            </a:ln>
          </a:right>
          <a:top>
            <a:ln w="12700" cap="flat">
              <a:solidFill>
                <a:srgbClr val="5C5C5C"/>
              </a:solidFill>
              <a:prstDash val="solid"/>
              <a:round/>
            </a:ln>
          </a:top>
          <a:bottom>
            <a:ln w="12700" cap="flat">
              <a:solidFill>
                <a:srgbClr val="5C5C5C"/>
              </a:solidFill>
              <a:prstDash val="solid"/>
              <a:round/>
            </a:ln>
          </a:bottom>
          <a:insideH>
            <a:ln w="12700" cap="flat">
              <a:solidFill>
                <a:srgbClr val="5C5C5C"/>
              </a:solidFill>
              <a:prstDash val="solid"/>
              <a:round/>
            </a:ln>
          </a:insideH>
          <a:insideV>
            <a:ln w="12700" cap="flat">
              <a:solidFill>
                <a:srgbClr val="5C5C5C"/>
              </a:solidFill>
              <a:prstDash val="solid"/>
              <a:round/>
            </a:ln>
          </a:insideV>
        </a:tcBdr>
        <a:fill>
          <a:solidFill>
            <a:srgbClr val="5C5C5C">
              <a:alpha val="20000"/>
            </a:srgbClr>
          </a:solidFill>
        </a:fill>
      </a:tcStyle>
    </a:wholeTbl>
    <a:band2H>
      <a:tcTxStyle b="def" i="def"/>
      <a:tcStyle>
        <a:tcBdr/>
        <a:fill>
          <a:solidFill>
            <a:srgbClr val="FFFFFF"/>
          </a:solidFill>
        </a:fill>
      </a:tcStyle>
    </a:band2H>
    <a:firstCol>
      <a:tcTxStyle b="on" i="off">
        <a:font>
          <a:latin typeface="DIN Condensed Bold"/>
          <a:ea typeface="DIN Condensed Bold"/>
          <a:cs typeface="DIN Condensed Bold"/>
        </a:font>
        <a:srgbClr val="5C5C5C"/>
      </a:tcTxStyle>
      <a:tcStyle>
        <a:tcBdr>
          <a:left>
            <a:ln w="12700" cap="flat">
              <a:solidFill>
                <a:srgbClr val="5C5C5C"/>
              </a:solidFill>
              <a:prstDash val="solid"/>
              <a:round/>
            </a:ln>
          </a:left>
          <a:right>
            <a:ln w="12700" cap="flat">
              <a:solidFill>
                <a:srgbClr val="5C5C5C"/>
              </a:solidFill>
              <a:prstDash val="solid"/>
              <a:round/>
            </a:ln>
          </a:right>
          <a:top>
            <a:ln w="12700" cap="flat">
              <a:solidFill>
                <a:srgbClr val="5C5C5C"/>
              </a:solidFill>
              <a:prstDash val="solid"/>
              <a:round/>
            </a:ln>
          </a:top>
          <a:bottom>
            <a:ln w="12700" cap="flat">
              <a:solidFill>
                <a:srgbClr val="5C5C5C"/>
              </a:solidFill>
              <a:prstDash val="solid"/>
              <a:round/>
            </a:ln>
          </a:bottom>
          <a:insideH>
            <a:ln w="12700" cap="flat">
              <a:solidFill>
                <a:srgbClr val="5C5C5C"/>
              </a:solidFill>
              <a:prstDash val="solid"/>
              <a:round/>
            </a:ln>
          </a:insideH>
          <a:insideV>
            <a:ln w="12700" cap="flat">
              <a:solidFill>
                <a:srgbClr val="5C5C5C"/>
              </a:solidFill>
              <a:prstDash val="solid"/>
              <a:round/>
            </a:ln>
          </a:insideV>
        </a:tcBdr>
        <a:fill>
          <a:solidFill>
            <a:srgbClr val="5C5C5C">
              <a:alpha val="20000"/>
            </a:srgbClr>
          </a:solidFill>
        </a:fill>
      </a:tcStyle>
    </a:firstCol>
    <a:lastRow>
      <a:tcTxStyle b="on" i="off">
        <a:font>
          <a:latin typeface="DIN Condensed Bold"/>
          <a:ea typeface="DIN Condensed Bold"/>
          <a:cs typeface="DIN Condensed Bold"/>
        </a:font>
        <a:srgbClr val="5C5C5C"/>
      </a:tcTxStyle>
      <a:tcStyle>
        <a:tcBdr>
          <a:left>
            <a:ln w="12700" cap="flat">
              <a:solidFill>
                <a:srgbClr val="5C5C5C"/>
              </a:solidFill>
              <a:prstDash val="solid"/>
              <a:round/>
            </a:ln>
          </a:left>
          <a:right>
            <a:ln w="12700" cap="flat">
              <a:solidFill>
                <a:srgbClr val="5C5C5C"/>
              </a:solidFill>
              <a:prstDash val="solid"/>
              <a:round/>
            </a:ln>
          </a:right>
          <a:top>
            <a:ln w="50800" cap="flat">
              <a:solidFill>
                <a:srgbClr val="5C5C5C"/>
              </a:solidFill>
              <a:prstDash val="solid"/>
              <a:round/>
            </a:ln>
          </a:top>
          <a:bottom>
            <a:ln w="12700" cap="flat">
              <a:solidFill>
                <a:srgbClr val="5C5C5C"/>
              </a:solidFill>
              <a:prstDash val="solid"/>
              <a:round/>
            </a:ln>
          </a:bottom>
          <a:insideH>
            <a:ln w="12700" cap="flat">
              <a:solidFill>
                <a:srgbClr val="5C5C5C"/>
              </a:solidFill>
              <a:prstDash val="solid"/>
              <a:round/>
            </a:ln>
          </a:insideH>
          <a:insideV>
            <a:ln w="12700" cap="flat">
              <a:solidFill>
                <a:srgbClr val="5C5C5C"/>
              </a:solidFill>
              <a:prstDash val="solid"/>
              <a:round/>
            </a:ln>
          </a:insideV>
        </a:tcBdr>
        <a:fill>
          <a:noFill/>
        </a:fill>
      </a:tcStyle>
    </a:lastRow>
    <a:firstRow>
      <a:tcTxStyle b="on" i="off">
        <a:font>
          <a:latin typeface="DIN Condensed Bold"/>
          <a:ea typeface="DIN Condensed Bold"/>
          <a:cs typeface="DIN Condensed Bold"/>
        </a:font>
        <a:srgbClr val="5C5C5C"/>
      </a:tcTxStyle>
      <a:tcStyle>
        <a:tcBdr>
          <a:left>
            <a:ln w="12700" cap="flat">
              <a:solidFill>
                <a:srgbClr val="5C5C5C"/>
              </a:solidFill>
              <a:prstDash val="solid"/>
              <a:round/>
            </a:ln>
          </a:left>
          <a:right>
            <a:ln w="12700" cap="flat">
              <a:solidFill>
                <a:srgbClr val="5C5C5C"/>
              </a:solidFill>
              <a:prstDash val="solid"/>
              <a:round/>
            </a:ln>
          </a:right>
          <a:top>
            <a:ln w="12700" cap="flat">
              <a:solidFill>
                <a:srgbClr val="5C5C5C"/>
              </a:solidFill>
              <a:prstDash val="solid"/>
              <a:round/>
            </a:ln>
          </a:top>
          <a:bottom>
            <a:ln w="25400" cap="flat">
              <a:solidFill>
                <a:srgbClr val="5C5C5C"/>
              </a:solidFill>
              <a:prstDash val="solid"/>
              <a:round/>
            </a:ln>
          </a:bottom>
          <a:insideH>
            <a:ln w="12700" cap="flat">
              <a:solidFill>
                <a:srgbClr val="5C5C5C"/>
              </a:solidFill>
              <a:prstDash val="solid"/>
              <a:round/>
            </a:ln>
          </a:insideH>
          <a:insideV>
            <a:ln w="12700" cap="flat">
              <a:solidFill>
                <a:srgbClr val="5C5C5C"/>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54" name="Shape 154"/>
          <p:cNvSpPr/>
          <p:nvPr>
            <p:ph type="sldImg"/>
          </p:nvPr>
        </p:nvSpPr>
        <p:spPr>
          <a:xfrm>
            <a:off x="1143000" y="685800"/>
            <a:ext cx="4572000" cy="3429000"/>
          </a:xfrm>
          <a:prstGeom prst="rect">
            <a:avLst/>
          </a:prstGeom>
        </p:spPr>
        <p:txBody>
          <a:bodyPr/>
          <a:lstStyle/>
          <a:p>
            <a:pPr/>
          </a:p>
        </p:txBody>
      </p:sp>
      <p:sp>
        <p:nvSpPr>
          <p:cNvPr id="155" name="Shape 15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2" name="Line"/>
          <p:cNvSpPr/>
          <p:nvPr/>
        </p:nvSpPr>
        <p:spPr>
          <a:xfrm>
            <a:off x="1015999" y="7873999"/>
            <a:ext cx="22351997" cy="7"/>
          </a:xfrm>
          <a:prstGeom prst="line">
            <a:avLst/>
          </a:prstGeom>
          <a:ln w="38100" cap="rnd">
            <a:solidFill>
              <a:srgbClr val="747676"/>
            </a:solidFill>
            <a:custDash>
              <a:ds d="100000" sp="200000"/>
            </a:custDash>
          </a:ln>
        </p:spPr>
        <p:txBody>
          <a:bodyPr lIns="45718" tIns="45718" rIns="45718" bIns="45718"/>
          <a:lstStyle/>
          <a:p>
            <a:pPr/>
          </a:p>
        </p:txBody>
      </p:sp>
      <p:sp>
        <p:nvSpPr>
          <p:cNvPr id="13" name="Title Text"/>
          <p:cNvSpPr txBox="1"/>
          <p:nvPr>
            <p:ph type="title"/>
          </p:nvPr>
        </p:nvSpPr>
        <p:spPr>
          <a:xfrm>
            <a:off x="1016000" y="1016000"/>
            <a:ext cx="22352000" cy="7073900"/>
          </a:xfrm>
          <a:prstGeom prst="rect">
            <a:avLst/>
          </a:prstGeom>
        </p:spPr>
        <p:txBody>
          <a:bodyPr anchor="b"/>
          <a:lstStyle>
            <a:lvl1pPr algn="ctr">
              <a:lnSpc>
                <a:spcPct val="80000"/>
              </a:lnSpc>
              <a:spcBef>
                <a:spcPts val="0"/>
              </a:spcBef>
              <a:defRPr sz="17100">
                <a:solidFill>
                  <a:srgbClr val="5C5C5C"/>
                </a:solidFill>
              </a:defRPr>
            </a:lvl1pPr>
          </a:lstStyle>
          <a:p>
            <a:pPr/>
            <a:r>
              <a:t>Title Text</a:t>
            </a:r>
          </a:p>
        </p:txBody>
      </p:sp>
      <p:sp>
        <p:nvSpPr>
          <p:cNvPr id="14" name="Body Level One…"/>
          <p:cNvSpPr txBox="1"/>
          <p:nvPr>
            <p:ph type="body" sz="half" idx="1"/>
          </p:nvPr>
        </p:nvSpPr>
        <p:spPr>
          <a:xfrm>
            <a:off x="1016000" y="7975600"/>
            <a:ext cx="22352000" cy="4597400"/>
          </a:xfrm>
          <a:prstGeom prst="rect">
            <a:avLst/>
          </a:prstGeom>
        </p:spPr>
        <p:txBody>
          <a:bodyPr/>
          <a:lstStyle>
            <a:lvl1pPr marL="0" indent="0">
              <a:lnSpc>
                <a:spcPct val="70000"/>
              </a:lnSpc>
              <a:buSzTx/>
              <a:buFontTx/>
              <a:buNone/>
              <a:defRPr b="0" sz="7000">
                <a:solidFill>
                  <a:srgbClr val="747676"/>
                </a:solidFill>
              </a:defRPr>
            </a:lvl1pPr>
            <a:lvl2pPr marL="0" indent="0">
              <a:lnSpc>
                <a:spcPct val="70000"/>
              </a:lnSpc>
              <a:buSzTx/>
              <a:buFontTx/>
              <a:buNone/>
              <a:defRPr b="0" sz="7000">
                <a:solidFill>
                  <a:srgbClr val="747676"/>
                </a:solidFill>
              </a:defRPr>
            </a:lvl2pPr>
            <a:lvl3pPr marL="0" indent="0">
              <a:lnSpc>
                <a:spcPct val="70000"/>
              </a:lnSpc>
              <a:buSzTx/>
              <a:buFontTx/>
              <a:buNone/>
              <a:defRPr b="0" sz="7000">
                <a:solidFill>
                  <a:srgbClr val="747676"/>
                </a:solidFill>
              </a:defRPr>
            </a:lvl3pPr>
            <a:lvl4pPr marL="0" indent="0">
              <a:lnSpc>
                <a:spcPct val="70000"/>
              </a:lnSpc>
              <a:buSzTx/>
              <a:buFontTx/>
              <a:buNone/>
              <a:defRPr b="0" sz="7000">
                <a:solidFill>
                  <a:srgbClr val="747676"/>
                </a:solidFill>
              </a:defRPr>
            </a:lvl4pPr>
            <a:lvl5pPr marL="0" indent="0">
              <a:lnSpc>
                <a:spcPct val="70000"/>
              </a:lnSpc>
              <a:buSzTx/>
              <a:buFontTx/>
              <a:buNone/>
              <a:defRPr b="0" sz="7000">
                <a:solidFill>
                  <a:srgbClr val="747676"/>
                </a:solidFill>
              </a:defRPr>
            </a:lvl5pPr>
          </a:lstStyle>
          <a:p>
            <a:pPr/>
            <a:r>
              <a:t>Body Level One</a:t>
            </a:r>
          </a:p>
          <a:p>
            <a:pPr lvl="1"/>
            <a:r>
              <a:t>Body Level Two</a:t>
            </a:r>
          </a:p>
          <a:p>
            <a:pPr lvl="2"/>
            <a:r>
              <a:t>Body Level Three</a:t>
            </a:r>
          </a:p>
          <a:p>
            <a:pPr lvl="3"/>
            <a:r>
              <a:t>Body Level Four</a:t>
            </a:r>
          </a:p>
          <a:p>
            <a:pPr lvl="4"/>
            <a:r>
              <a:t>Body Level Five</a:t>
            </a:r>
          </a:p>
        </p:txBody>
      </p:sp>
      <p:sp>
        <p:nvSpPr>
          <p:cNvPr id="15" name="Slide Number"/>
          <p:cNvSpPr txBox="1"/>
          <p:nvPr>
            <p:ph type="sldNum" sz="quarter" idx="2"/>
          </p:nvPr>
        </p:nvSpPr>
        <p:spPr>
          <a:xfrm>
            <a:off x="22944469" y="12922250"/>
            <a:ext cx="419088" cy="4699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ullets">
    <p:spTree>
      <p:nvGrpSpPr>
        <p:cNvPr id="1" name=""/>
        <p:cNvGrpSpPr/>
        <p:nvPr/>
      </p:nvGrpSpPr>
      <p:grpSpPr>
        <a:xfrm>
          <a:off x="0" y="0"/>
          <a:ext cx="0" cy="0"/>
          <a:chOff x="0" y="0"/>
          <a:chExt cx="0" cy="0"/>
        </a:xfrm>
      </p:grpSpPr>
      <p:sp>
        <p:nvSpPr>
          <p:cNvPr id="10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3 Up">
    <p:spTree>
      <p:nvGrpSpPr>
        <p:cNvPr id="1" name=""/>
        <p:cNvGrpSpPr/>
        <p:nvPr/>
      </p:nvGrpSpPr>
      <p:grpSpPr>
        <a:xfrm>
          <a:off x="0" y="0"/>
          <a:ext cx="0" cy="0"/>
          <a:chOff x="0" y="0"/>
          <a:chExt cx="0" cy="0"/>
        </a:xfrm>
      </p:grpSpPr>
      <p:sp>
        <p:nvSpPr>
          <p:cNvPr id="109" name="Abstract background with layers of red and white rectangles"/>
          <p:cNvSpPr/>
          <p:nvPr>
            <p:ph type="pic" idx="21"/>
          </p:nvPr>
        </p:nvSpPr>
        <p:spPr>
          <a:xfrm>
            <a:off x="1016000" y="-1333500"/>
            <a:ext cx="13970000" cy="15177823"/>
          </a:xfrm>
          <a:prstGeom prst="rect">
            <a:avLst/>
          </a:prstGeom>
        </p:spPr>
        <p:txBody>
          <a:bodyPr lIns="91439" tIns="45719" rIns="91439" bIns="45719">
            <a:noAutofit/>
          </a:bodyPr>
          <a:lstStyle/>
          <a:p>
            <a:pPr/>
          </a:p>
        </p:txBody>
      </p:sp>
      <p:sp>
        <p:nvSpPr>
          <p:cNvPr id="110" name="Abstract background with overlapping green and yellow shapes"/>
          <p:cNvSpPr/>
          <p:nvPr>
            <p:ph type="pic" sz="half" idx="22"/>
          </p:nvPr>
        </p:nvSpPr>
        <p:spPr>
          <a:xfrm>
            <a:off x="15240000" y="-1130300"/>
            <a:ext cx="9296400" cy="8034867"/>
          </a:xfrm>
          <a:prstGeom prst="rect">
            <a:avLst/>
          </a:prstGeom>
        </p:spPr>
        <p:txBody>
          <a:bodyPr lIns="91439" tIns="45719" rIns="91439" bIns="45719">
            <a:noAutofit/>
          </a:bodyPr>
          <a:lstStyle/>
          <a:p>
            <a:pPr/>
          </a:p>
        </p:txBody>
      </p:sp>
      <p:sp>
        <p:nvSpPr>
          <p:cNvPr id="111" name="Abstract background with overlapping blue, green, and white circles of different sizes"/>
          <p:cNvSpPr/>
          <p:nvPr>
            <p:ph type="pic" sz="half" idx="23"/>
          </p:nvPr>
        </p:nvSpPr>
        <p:spPr>
          <a:xfrm>
            <a:off x="15240000" y="5778500"/>
            <a:ext cx="8382000" cy="8382000"/>
          </a:xfrm>
          <a:prstGeom prst="rect">
            <a:avLst/>
          </a:prstGeom>
        </p:spPr>
        <p:txBody>
          <a:bodyPr lIns="91439" tIns="45719" rIns="91439" bIns="45719">
            <a:noAutofit/>
          </a:bodyPr>
          <a:lstStyle/>
          <a:p>
            <a:pPr/>
          </a:p>
        </p:txBody>
      </p:sp>
      <p:sp>
        <p:nvSpPr>
          <p:cNvPr id="112" name="Body Level One…"/>
          <p:cNvSpPr txBox="1"/>
          <p:nvPr>
            <p:ph type="body" sz="quarter" idx="1"/>
          </p:nvPr>
        </p:nvSpPr>
        <p:spPr>
          <a:xfrm>
            <a:off x="1016000" y="11137900"/>
            <a:ext cx="22352000" cy="1905000"/>
          </a:xfrm>
          <a:prstGeom prst="rect">
            <a:avLst/>
          </a:prstGeom>
        </p:spPr>
        <p:txBody>
          <a:bodyPr/>
          <a:lstStyle>
            <a:lvl1pPr marL="0" indent="0" algn="l">
              <a:spcBef>
                <a:spcPts val="2000"/>
              </a:spcBef>
              <a:buSzTx/>
              <a:buFontTx/>
              <a:buNone/>
              <a:defRPr b="0" spc="39" sz="4000"/>
            </a:lvl1pPr>
            <a:lvl2pPr marL="0" indent="0" algn="l">
              <a:spcBef>
                <a:spcPts val="2000"/>
              </a:spcBef>
              <a:buSzTx/>
              <a:buFontTx/>
              <a:buNone/>
              <a:defRPr b="0" spc="39" sz="4000"/>
            </a:lvl2pPr>
            <a:lvl3pPr marL="0" indent="0" algn="l">
              <a:spcBef>
                <a:spcPts val="2000"/>
              </a:spcBef>
              <a:buSzTx/>
              <a:buFontTx/>
              <a:buNone/>
              <a:defRPr b="0" spc="39" sz="4000"/>
            </a:lvl3pPr>
            <a:lvl4pPr marL="0" indent="0" algn="l">
              <a:spcBef>
                <a:spcPts val="2000"/>
              </a:spcBef>
              <a:buSzTx/>
              <a:buFontTx/>
              <a:buNone/>
              <a:defRPr b="0" spc="39" sz="4000"/>
            </a:lvl4pPr>
            <a:lvl5pPr marL="0" indent="0" algn="l">
              <a:spcBef>
                <a:spcPts val="2000"/>
              </a:spcBef>
              <a:buSzTx/>
              <a:buFontTx/>
              <a:buNone/>
              <a:defRPr b="0" spc="39" sz="4000"/>
            </a:lvl5pPr>
          </a:lstStyle>
          <a:p>
            <a:pPr/>
            <a:r>
              <a:t>Body Level One</a:t>
            </a:r>
          </a:p>
          <a:p>
            <a:pPr lvl="1"/>
            <a:r>
              <a:t>Body Level Two</a:t>
            </a:r>
          </a:p>
          <a:p>
            <a:pPr lvl="2"/>
            <a:r>
              <a:t>Body Level Three</a:t>
            </a:r>
          </a:p>
          <a:p>
            <a:pPr lvl="3"/>
            <a:r>
              <a:t>Body Level Four</a:t>
            </a:r>
          </a:p>
          <a:p>
            <a:pPr lvl="4"/>
            <a:r>
              <a:t>Body Level Five</a:t>
            </a:r>
          </a:p>
        </p:txBody>
      </p:sp>
      <p:sp>
        <p:nvSpPr>
          <p:cNvPr id="1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Quote">
    <p:spTree>
      <p:nvGrpSpPr>
        <p:cNvPr id="1" name=""/>
        <p:cNvGrpSpPr/>
        <p:nvPr/>
      </p:nvGrpSpPr>
      <p:grpSpPr>
        <a:xfrm>
          <a:off x="0" y="0"/>
          <a:ext cx="0" cy="0"/>
          <a:chOff x="0" y="0"/>
          <a:chExt cx="0" cy="0"/>
        </a:xfrm>
      </p:grpSpPr>
      <p:sp>
        <p:nvSpPr>
          <p:cNvPr id="120" name="“"/>
          <p:cNvSpPr txBox="1"/>
          <p:nvPr/>
        </p:nvSpPr>
        <p:spPr>
          <a:xfrm>
            <a:off x="965200" y="1041400"/>
            <a:ext cx="3130550" cy="5956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defTabSz="584200">
              <a:lnSpc>
                <a:spcPct val="80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b="1" sz="40000">
                <a:solidFill>
                  <a:srgbClr val="E4E4E4"/>
                </a:solidFill>
                <a:latin typeface="Baskerville"/>
                <a:ea typeface="Baskerville"/>
                <a:cs typeface="Baskerville"/>
                <a:sym typeface="Baskerville"/>
              </a:defRPr>
            </a:lvl1pPr>
          </a:lstStyle>
          <a:p>
            <a:pPr/>
            <a:r>
              <a:t>“</a:t>
            </a:r>
          </a:p>
        </p:txBody>
      </p:sp>
      <p:sp>
        <p:nvSpPr>
          <p:cNvPr id="121" name="Body Level One…"/>
          <p:cNvSpPr txBox="1"/>
          <p:nvPr>
            <p:ph type="body" sz="quarter" idx="1"/>
          </p:nvPr>
        </p:nvSpPr>
        <p:spPr>
          <a:xfrm>
            <a:off x="3632200" y="5442942"/>
            <a:ext cx="19735800" cy="1320802"/>
          </a:xfrm>
          <a:prstGeom prst="rect">
            <a:avLst/>
          </a:prstGeom>
        </p:spPr>
        <p:txBody>
          <a:bodyPr/>
          <a:lstStyle>
            <a:lvl1pPr marL="0" indent="0" algn="l">
              <a:spcBef>
                <a:spcPts val="2300"/>
              </a:spcBef>
              <a:buSzTx/>
              <a:buFontTx/>
              <a:buNone/>
              <a:defRPr b="0" i="0" sz="7000">
                <a:solidFill>
                  <a:srgbClr val="747676"/>
                </a:solidFill>
              </a:defRPr>
            </a:lvl1pPr>
            <a:lvl2pPr marL="1622777" indent="-987777" algn="l">
              <a:spcBef>
                <a:spcPts val="2300"/>
              </a:spcBef>
              <a:buFontTx/>
              <a:defRPr b="0" i="0" sz="7000">
                <a:solidFill>
                  <a:srgbClr val="747676"/>
                </a:solidFill>
              </a:defRPr>
            </a:lvl2pPr>
            <a:lvl3pPr marL="2257776" indent="-987776" algn="l">
              <a:spcBef>
                <a:spcPts val="2300"/>
              </a:spcBef>
              <a:buFontTx/>
              <a:defRPr b="0" i="0" sz="7000">
                <a:solidFill>
                  <a:srgbClr val="747676"/>
                </a:solidFill>
              </a:defRPr>
            </a:lvl3pPr>
            <a:lvl4pPr marL="2892776" indent="-987776" algn="l">
              <a:spcBef>
                <a:spcPts val="2300"/>
              </a:spcBef>
              <a:buFontTx/>
              <a:defRPr b="0" i="0" sz="7000">
                <a:solidFill>
                  <a:srgbClr val="747676"/>
                </a:solidFill>
              </a:defRPr>
            </a:lvl4pPr>
            <a:lvl5pPr marL="3527776" indent="-987776" algn="l">
              <a:spcBef>
                <a:spcPts val="2300"/>
              </a:spcBef>
              <a:buFontTx/>
              <a:defRPr b="0" i="0" sz="7000">
                <a:solidFill>
                  <a:srgbClr val="747676"/>
                </a:solidFill>
              </a:defRPr>
            </a:lvl5pPr>
          </a:lstStyle>
          <a:p>
            <a:pPr/>
            <a:r>
              <a:t>Body Level One</a:t>
            </a:r>
          </a:p>
          <a:p>
            <a:pPr lvl="1"/>
            <a:r>
              <a:t>Body Level Two</a:t>
            </a:r>
          </a:p>
          <a:p>
            <a:pPr lvl="2"/>
            <a:r>
              <a:t>Body Level Three</a:t>
            </a:r>
          </a:p>
          <a:p>
            <a:pPr lvl="3"/>
            <a:r>
              <a:t>Body Level Four</a:t>
            </a:r>
          </a:p>
          <a:p>
            <a:pPr lvl="4"/>
            <a:r>
              <a:t>Body Level Five</a:t>
            </a:r>
          </a:p>
        </p:txBody>
      </p:sp>
      <p:sp>
        <p:nvSpPr>
          <p:cNvPr id="122" name="-Johnny Appleseed"/>
          <p:cNvSpPr txBox="1"/>
          <p:nvPr>
            <p:ph type="body" sz="quarter" idx="21"/>
          </p:nvPr>
        </p:nvSpPr>
        <p:spPr>
          <a:xfrm>
            <a:off x="3632200" y="10756900"/>
            <a:ext cx="19735800" cy="1320800"/>
          </a:xfrm>
          <a:prstGeom prst="rect">
            <a:avLst/>
          </a:prstGeom>
        </p:spPr>
        <p:txBody>
          <a:bodyPr/>
          <a:lstStyle/>
          <a:p>
            <a:pPr marL="0" indent="0" algn="r">
              <a:lnSpc>
                <a:spcPct val="70000"/>
              </a:lnSpc>
              <a:spcBef>
                <a:spcPts val="2300"/>
              </a:spcBef>
              <a:buSzTx/>
              <a:buFontTx/>
              <a:buNone/>
              <a:defRPr b="0" sz="7000">
                <a:solidFill>
                  <a:srgbClr val="6B6D6D"/>
                </a:solidFill>
              </a:defRPr>
            </a:pPr>
          </a:p>
        </p:txBody>
      </p:sp>
      <p:sp>
        <p:nvSpPr>
          <p:cNvPr id="1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p:spTree>
      <p:nvGrpSpPr>
        <p:cNvPr id="1" name=""/>
        <p:cNvGrpSpPr/>
        <p:nvPr/>
      </p:nvGrpSpPr>
      <p:grpSpPr>
        <a:xfrm>
          <a:off x="0" y="0"/>
          <a:ext cx="0" cy="0"/>
          <a:chOff x="0" y="0"/>
          <a:chExt cx="0" cy="0"/>
        </a:xfrm>
      </p:grpSpPr>
      <p:sp>
        <p:nvSpPr>
          <p:cNvPr id="130" name="Abstract background with layers of red and white rectangles"/>
          <p:cNvSpPr/>
          <p:nvPr>
            <p:ph type="pic" idx="21"/>
          </p:nvPr>
        </p:nvSpPr>
        <p:spPr>
          <a:xfrm>
            <a:off x="-127000" y="-2540000"/>
            <a:ext cx="24637999" cy="26768159"/>
          </a:xfrm>
          <a:prstGeom prst="rect">
            <a:avLst/>
          </a:prstGeom>
        </p:spPr>
        <p:txBody>
          <a:bodyPr lIns="91439" tIns="45719" rIns="91439" bIns="45719">
            <a:noAutofit/>
          </a:bodyPr>
          <a:lstStyle/>
          <a:p>
            <a:pPr/>
          </a:p>
        </p:txBody>
      </p:sp>
      <p:sp>
        <p:nvSpPr>
          <p:cNvPr id="131" name="Slide Number"/>
          <p:cNvSpPr txBox="1"/>
          <p:nvPr>
            <p:ph type="sldNum" sz="quarter" idx="2"/>
          </p:nvPr>
        </p:nvSpPr>
        <p:spPr>
          <a:prstGeom prst="rect">
            <a:avLst/>
          </a:prstGeom>
        </p:spPr>
        <p:txBody>
          <a:bodyPr/>
          <a:lstStyle>
            <a:lvl1pPr>
              <a:defRPr>
                <a:solidFill>
                  <a:srgbClr val="CBCBCB"/>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ank">
    <p:spTree>
      <p:nvGrpSpPr>
        <p:cNvPr id="1" name=""/>
        <p:cNvGrpSpPr/>
        <p:nvPr/>
      </p:nvGrpSpPr>
      <p:grpSpPr>
        <a:xfrm>
          <a:off x="0" y="0"/>
          <a:ext cx="0" cy="0"/>
          <a:chOff x="0" y="0"/>
          <a:chExt cx="0" cy="0"/>
        </a:xfrm>
      </p:grpSpPr>
      <p:sp>
        <p:nvSpPr>
          <p:cNvPr id="13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mp; Bullets">
    <p:spTree>
      <p:nvGrpSpPr>
        <p:cNvPr id="1" name=""/>
        <p:cNvGrpSpPr/>
        <p:nvPr/>
      </p:nvGrpSpPr>
      <p:grpSpPr>
        <a:xfrm>
          <a:off x="0" y="0"/>
          <a:ext cx="0" cy="0"/>
          <a:chOff x="0" y="0"/>
          <a:chExt cx="0" cy="0"/>
        </a:xfrm>
      </p:grpSpPr>
      <p:sp>
        <p:nvSpPr>
          <p:cNvPr id="145" name="Line"/>
          <p:cNvSpPr/>
          <p:nvPr/>
        </p:nvSpPr>
        <p:spPr>
          <a:xfrm>
            <a:off x="1016000" y="2222502"/>
            <a:ext cx="22352000" cy="1"/>
          </a:xfrm>
          <a:prstGeom prst="line">
            <a:avLst/>
          </a:prstGeom>
          <a:ln w="38100" cap="rnd">
            <a:solidFill>
              <a:srgbClr val="747676"/>
            </a:solidFill>
            <a:custDash>
              <a:ds d="100000" sp="200000"/>
            </a:custDash>
          </a:ln>
        </p:spPr>
        <p:txBody>
          <a:bodyPr lIns="45718" tIns="45718" rIns="45718" bIns="45718"/>
          <a:lstStyle/>
          <a:p>
            <a:pPr/>
          </a:p>
        </p:txBody>
      </p:sp>
      <p:sp>
        <p:nvSpPr>
          <p:cNvPr id="146" name="Title Text"/>
          <p:cNvSpPr txBox="1"/>
          <p:nvPr>
            <p:ph type="title"/>
          </p:nvPr>
        </p:nvSpPr>
        <p:spPr>
          <a:prstGeom prst="rect">
            <a:avLst/>
          </a:prstGeom>
        </p:spPr>
        <p:txBody>
          <a:bodyPr/>
          <a:lstStyle/>
          <a:p>
            <a:pPr/>
            <a:r>
              <a:t>Title Text</a:t>
            </a:r>
          </a:p>
        </p:txBody>
      </p:sp>
      <p:sp>
        <p:nvSpPr>
          <p:cNvPr id="14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48" name="Slide Number"/>
          <p:cNvSpPr txBox="1"/>
          <p:nvPr>
            <p:ph type="sldNum" sz="quarter" idx="2"/>
          </p:nvPr>
        </p:nvSpPr>
        <p:spPr>
          <a:xfrm>
            <a:off x="22948899" y="12928600"/>
            <a:ext cx="419089" cy="4699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Horizontal">
    <p:spTree>
      <p:nvGrpSpPr>
        <p:cNvPr id="1" name=""/>
        <p:cNvGrpSpPr/>
        <p:nvPr/>
      </p:nvGrpSpPr>
      <p:grpSpPr>
        <a:xfrm>
          <a:off x="0" y="0"/>
          <a:ext cx="0" cy="0"/>
          <a:chOff x="0" y="0"/>
          <a:chExt cx="0" cy="0"/>
        </a:xfrm>
      </p:grpSpPr>
      <p:sp>
        <p:nvSpPr>
          <p:cNvPr id="22" name="Abstract background with layers of red and white rectangles"/>
          <p:cNvSpPr/>
          <p:nvPr>
            <p:ph type="pic" idx="21"/>
          </p:nvPr>
        </p:nvSpPr>
        <p:spPr>
          <a:xfrm>
            <a:off x="-38100" y="-4394200"/>
            <a:ext cx="24460199" cy="26574989"/>
          </a:xfrm>
          <a:prstGeom prst="rect">
            <a:avLst/>
          </a:prstGeom>
        </p:spPr>
        <p:txBody>
          <a:bodyPr lIns="91439" tIns="45719" rIns="91439" bIns="45719">
            <a:noAutofit/>
          </a:bodyPr>
          <a:lstStyle/>
          <a:p>
            <a:pPr/>
          </a:p>
        </p:txBody>
      </p:sp>
      <p:sp>
        <p:nvSpPr>
          <p:cNvPr id="23" name="Body Level One…"/>
          <p:cNvSpPr txBox="1"/>
          <p:nvPr>
            <p:ph type="body" sz="half" idx="1"/>
          </p:nvPr>
        </p:nvSpPr>
        <p:spPr>
          <a:xfrm>
            <a:off x="0" y="7620000"/>
            <a:ext cx="24384000" cy="5080000"/>
          </a:xfrm>
          <a:prstGeom prst="rect">
            <a:avLst/>
          </a:prstGeom>
          <a:solidFill>
            <a:srgbClr val="FFFFFF"/>
          </a:solidFill>
        </p:spPr>
        <p:txBody>
          <a:bodyPr anchor="ctr"/>
          <a:lstStyle/>
          <a:p>
            <a:pPr/>
            <a:r>
              <a:t>Body Level One</a:t>
            </a:r>
          </a:p>
          <a:p>
            <a:pPr lvl="1"/>
            <a:r>
              <a:t>Body Level Two</a:t>
            </a:r>
          </a:p>
          <a:p>
            <a:pPr lvl="2"/>
            <a:r>
              <a:t>Body Level Three</a:t>
            </a:r>
          </a:p>
          <a:p>
            <a:pPr lvl="3"/>
            <a:r>
              <a:t>Body Level Four</a:t>
            </a:r>
          </a:p>
          <a:p>
            <a:pPr lvl="4"/>
            <a:r>
              <a:t>Body Level Five</a:t>
            </a:r>
          </a:p>
        </p:txBody>
      </p:sp>
      <p:sp>
        <p:nvSpPr>
          <p:cNvPr id="24" name="Line"/>
          <p:cNvSpPr/>
          <p:nvPr/>
        </p:nvSpPr>
        <p:spPr>
          <a:xfrm>
            <a:off x="1015999" y="10718799"/>
            <a:ext cx="22352003" cy="7"/>
          </a:xfrm>
          <a:prstGeom prst="line">
            <a:avLst/>
          </a:prstGeom>
          <a:ln w="38100" cap="rnd">
            <a:solidFill>
              <a:srgbClr val="747676"/>
            </a:solidFill>
            <a:custDash>
              <a:ds d="100000" sp="200000"/>
            </a:custDash>
          </a:ln>
        </p:spPr>
        <p:txBody>
          <a:bodyPr lIns="45718" tIns="45718" rIns="45718" bIns="45718"/>
          <a:lstStyle/>
          <a:p>
            <a:pPr/>
          </a:p>
        </p:txBody>
      </p:sp>
      <p:sp>
        <p:nvSpPr>
          <p:cNvPr id="25" name="Title Text"/>
          <p:cNvSpPr txBox="1"/>
          <p:nvPr>
            <p:ph type="title"/>
          </p:nvPr>
        </p:nvSpPr>
        <p:spPr>
          <a:xfrm>
            <a:off x="1016000" y="7823200"/>
            <a:ext cx="22352000" cy="3111500"/>
          </a:xfrm>
          <a:prstGeom prst="rect">
            <a:avLst/>
          </a:prstGeom>
        </p:spPr>
        <p:txBody>
          <a:bodyPr anchor="b"/>
          <a:lstStyle>
            <a:lvl1pPr algn="r">
              <a:lnSpc>
                <a:spcPct val="80000"/>
              </a:lnSpc>
              <a:spcBef>
                <a:spcPts val="0"/>
              </a:spcBef>
              <a:defRPr sz="17100">
                <a:solidFill>
                  <a:srgbClr val="5C5C5C"/>
                </a:solidFill>
              </a:defRPr>
            </a:lvl1pPr>
          </a:lstStyle>
          <a:p>
            <a:pPr/>
            <a:r>
              <a:t>Title Text</a:t>
            </a:r>
          </a:p>
        </p:txBody>
      </p:sp>
      <p:sp>
        <p:nvSpPr>
          <p:cNvPr id="26" name="Body Level One…"/>
          <p:cNvSpPr txBox="1"/>
          <p:nvPr>
            <p:ph type="body" sz="quarter" idx="22"/>
          </p:nvPr>
        </p:nvSpPr>
        <p:spPr>
          <a:xfrm>
            <a:off x="1016000" y="10795000"/>
            <a:ext cx="22352000" cy="1727200"/>
          </a:xfrm>
          <a:prstGeom prst="rect">
            <a:avLst/>
          </a:prstGeom>
        </p:spPr>
        <p:txBody>
          <a:bodyPr/>
          <a:lstStyle/>
          <a:p>
            <a:pPr marL="0" indent="0" algn="r">
              <a:lnSpc>
                <a:spcPct val="70000"/>
              </a:lnSpc>
              <a:spcBef>
                <a:spcPts val="800"/>
              </a:spcBef>
              <a:buSzTx/>
              <a:buFontTx/>
              <a:buNone/>
              <a:defRPr b="0" sz="7000">
                <a:solidFill>
                  <a:srgbClr val="747676"/>
                </a:solidFill>
              </a:defRPr>
            </a:pPr>
          </a:p>
        </p:txBody>
      </p:sp>
      <p:sp>
        <p:nvSpPr>
          <p:cNvPr id="27" name="Slide Number"/>
          <p:cNvSpPr txBox="1"/>
          <p:nvPr>
            <p:ph type="sldNum" sz="quarter" idx="2"/>
          </p:nvPr>
        </p:nvSpPr>
        <p:spPr>
          <a:prstGeom prst="rect">
            <a:avLst/>
          </a:prstGeom>
        </p:spPr>
        <p:txBody>
          <a:bodyPr/>
          <a:lstStyle>
            <a:lvl1pPr>
              <a:defRPr>
                <a:solidFill>
                  <a:srgbClr val="CBCBCB"/>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 Center">
    <p:spTree>
      <p:nvGrpSpPr>
        <p:cNvPr id="1" name=""/>
        <p:cNvGrpSpPr/>
        <p:nvPr/>
      </p:nvGrpSpPr>
      <p:grpSpPr>
        <a:xfrm>
          <a:off x="0" y="0"/>
          <a:ext cx="0" cy="0"/>
          <a:chOff x="0" y="0"/>
          <a:chExt cx="0" cy="0"/>
        </a:xfrm>
      </p:grpSpPr>
      <p:sp>
        <p:nvSpPr>
          <p:cNvPr id="34" name="Title Text"/>
          <p:cNvSpPr txBox="1"/>
          <p:nvPr>
            <p:ph type="title"/>
          </p:nvPr>
        </p:nvSpPr>
        <p:spPr>
          <a:xfrm>
            <a:off x="1016000" y="1016000"/>
            <a:ext cx="22352000" cy="7073900"/>
          </a:xfrm>
          <a:prstGeom prst="rect">
            <a:avLst/>
          </a:prstGeom>
        </p:spPr>
        <p:txBody>
          <a:bodyPr anchor="b"/>
          <a:lstStyle>
            <a:lvl1pPr algn="ctr">
              <a:lnSpc>
                <a:spcPct val="80000"/>
              </a:lnSpc>
              <a:spcBef>
                <a:spcPts val="0"/>
              </a:spcBef>
              <a:defRPr sz="17100">
                <a:solidFill>
                  <a:srgbClr val="5C5C5C"/>
                </a:solidFill>
              </a:defRPr>
            </a:lvl1pPr>
          </a:lstStyle>
          <a:p>
            <a:pPr/>
            <a:r>
              <a:t>Title Text</a:t>
            </a:r>
          </a:p>
        </p:txBody>
      </p:sp>
      <p:sp>
        <p:nvSpPr>
          <p:cNvPr id="35" name="Slide Number"/>
          <p:cNvSpPr txBox="1"/>
          <p:nvPr>
            <p:ph type="sldNum" sz="quarter" idx="2"/>
          </p:nvPr>
        </p:nvSpPr>
        <p:spPr>
          <a:xfrm>
            <a:off x="22948900" y="12922250"/>
            <a:ext cx="419088" cy="4699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hoto - Vertical">
    <p:spTree>
      <p:nvGrpSpPr>
        <p:cNvPr id="1" name=""/>
        <p:cNvGrpSpPr/>
        <p:nvPr/>
      </p:nvGrpSpPr>
      <p:grpSpPr>
        <a:xfrm>
          <a:off x="0" y="0"/>
          <a:ext cx="0" cy="0"/>
          <a:chOff x="0" y="0"/>
          <a:chExt cx="0" cy="0"/>
        </a:xfrm>
      </p:grpSpPr>
      <p:sp>
        <p:nvSpPr>
          <p:cNvPr id="42" name="Line"/>
          <p:cNvSpPr/>
          <p:nvPr/>
        </p:nvSpPr>
        <p:spPr>
          <a:xfrm>
            <a:off x="1015999" y="10718799"/>
            <a:ext cx="12090402" cy="4"/>
          </a:xfrm>
          <a:prstGeom prst="line">
            <a:avLst/>
          </a:prstGeom>
          <a:ln w="38100" cap="rnd">
            <a:solidFill>
              <a:srgbClr val="747676"/>
            </a:solidFill>
            <a:custDash>
              <a:ds d="100000" sp="200000"/>
            </a:custDash>
          </a:ln>
        </p:spPr>
        <p:txBody>
          <a:bodyPr lIns="45718" tIns="45718" rIns="45718" bIns="45718"/>
          <a:lstStyle/>
          <a:p>
            <a:pPr/>
          </a:p>
        </p:txBody>
      </p:sp>
      <p:sp>
        <p:nvSpPr>
          <p:cNvPr id="43" name="Abstract background with overlapping blue, green, and white circles of different sizes"/>
          <p:cNvSpPr/>
          <p:nvPr>
            <p:ph type="pic" idx="21"/>
          </p:nvPr>
        </p:nvSpPr>
        <p:spPr>
          <a:xfrm>
            <a:off x="12306300" y="-114300"/>
            <a:ext cx="13931900" cy="13931900"/>
          </a:xfrm>
          <a:prstGeom prst="rect">
            <a:avLst/>
          </a:prstGeom>
        </p:spPr>
        <p:txBody>
          <a:bodyPr lIns="91439" tIns="45719" rIns="91439" bIns="45719">
            <a:noAutofit/>
          </a:bodyPr>
          <a:lstStyle/>
          <a:p>
            <a:pPr/>
          </a:p>
        </p:txBody>
      </p:sp>
      <p:sp>
        <p:nvSpPr>
          <p:cNvPr id="44" name="Title Text"/>
          <p:cNvSpPr txBox="1"/>
          <p:nvPr>
            <p:ph type="title"/>
          </p:nvPr>
        </p:nvSpPr>
        <p:spPr>
          <a:xfrm>
            <a:off x="1016000" y="1155700"/>
            <a:ext cx="12090400" cy="9779000"/>
          </a:xfrm>
          <a:prstGeom prst="rect">
            <a:avLst/>
          </a:prstGeom>
        </p:spPr>
        <p:txBody>
          <a:bodyPr anchor="b"/>
          <a:lstStyle>
            <a:lvl1pPr algn="r">
              <a:lnSpc>
                <a:spcPct val="80000"/>
              </a:lnSpc>
              <a:spcBef>
                <a:spcPts val="0"/>
              </a:spcBef>
              <a:defRPr sz="17100">
                <a:solidFill>
                  <a:srgbClr val="5C5C5C"/>
                </a:solidFill>
              </a:defRPr>
            </a:lvl1pPr>
          </a:lstStyle>
          <a:p>
            <a:pPr/>
            <a:r>
              <a:t>Title Text</a:t>
            </a:r>
          </a:p>
        </p:txBody>
      </p:sp>
      <p:sp>
        <p:nvSpPr>
          <p:cNvPr id="45" name="Body Level One…"/>
          <p:cNvSpPr txBox="1"/>
          <p:nvPr>
            <p:ph type="body" sz="quarter" idx="1"/>
          </p:nvPr>
        </p:nvSpPr>
        <p:spPr>
          <a:xfrm>
            <a:off x="1016000" y="10795000"/>
            <a:ext cx="12090400" cy="1905000"/>
          </a:xfrm>
          <a:prstGeom prst="rect">
            <a:avLst/>
          </a:prstGeom>
        </p:spPr>
        <p:txBody>
          <a:bodyPr/>
          <a:lstStyle>
            <a:lvl1pPr marL="0" indent="0" algn="r">
              <a:lnSpc>
                <a:spcPct val="70000"/>
              </a:lnSpc>
              <a:spcBef>
                <a:spcPts val="800"/>
              </a:spcBef>
              <a:buSzTx/>
              <a:buFontTx/>
              <a:buNone/>
              <a:defRPr b="0" sz="7000">
                <a:solidFill>
                  <a:srgbClr val="747676"/>
                </a:solidFill>
              </a:defRPr>
            </a:lvl1pPr>
            <a:lvl2pPr marL="0" indent="0" algn="r">
              <a:lnSpc>
                <a:spcPct val="70000"/>
              </a:lnSpc>
              <a:spcBef>
                <a:spcPts val="800"/>
              </a:spcBef>
              <a:buSzTx/>
              <a:buFontTx/>
              <a:buNone/>
              <a:defRPr b="0" sz="7000">
                <a:solidFill>
                  <a:srgbClr val="747676"/>
                </a:solidFill>
              </a:defRPr>
            </a:lvl2pPr>
            <a:lvl3pPr marL="0" indent="0" algn="r">
              <a:lnSpc>
                <a:spcPct val="70000"/>
              </a:lnSpc>
              <a:spcBef>
                <a:spcPts val="800"/>
              </a:spcBef>
              <a:buSzTx/>
              <a:buFontTx/>
              <a:buNone/>
              <a:defRPr b="0" sz="7000">
                <a:solidFill>
                  <a:srgbClr val="747676"/>
                </a:solidFill>
              </a:defRPr>
            </a:lvl3pPr>
            <a:lvl4pPr marL="0" indent="0" algn="r">
              <a:lnSpc>
                <a:spcPct val="70000"/>
              </a:lnSpc>
              <a:spcBef>
                <a:spcPts val="800"/>
              </a:spcBef>
              <a:buSzTx/>
              <a:buFontTx/>
              <a:buNone/>
              <a:defRPr b="0" sz="7000">
                <a:solidFill>
                  <a:srgbClr val="747676"/>
                </a:solidFill>
              </a:defRPr>
            </a:lvl4pPr>
            <a:lvl5pPr marL="0" indent="0" algn="r">
              <a:lnSpc>
                <a:spcPct val="70000"/>
              </a:lnSpc>
              <a:spcBef>
                <a:spcPts val="800"/>
              </a:spcBef>
              <a:buSzTx/>
              <a:buFontTx/>
              <a:buNone/>
              <a:defRPr b="0" sz="7000">
                <a:solidFill>
                  <a:srgbClr val="747676"/>
                </a:solidFill>
              </a:defRPr>
            </a:lvl5pPr>
          </a:lstStyle>
          <a:p>
            <a:pPr/>
            <a:r>
              <a:t>Body Level One</a:t>
            </a:r>
          </a:p>
          <a:p>
            <a:pPr lvl="1"/>
            <a:r>
              <a:t>Body Level Two</a:t>
            </a:r>
          </a:p>
          <a:p>
            <a:pPr lvl="2"/>
            <a:r>
              <a:t>Body Level Three</a:t>
            </a:r>
          </a:p>
          <a:p>
            <a:pPr lvl="3"/>
            <a:r>
              <a:t>Body Level Four</a:t>
            </a:r>
          </a:p>
          <a:p>
            <a:pPr lvl="4"/>
            <a:r>
              <a:t>Body Level Five</a:t>
            </a:r>
          </a:p>
        </p:txBody>
      </p:sp>
      <p:sp>
        <p:nvSpPr>
          <p:cNvPr id="46" name="Slide Number"/>
          <p:cNvSpPr txBox="1"/>
          <p:nvPr>
            <p:ph type="sldNum" sz="quarter" idx="2"/>
          </p:nvPr>
        </p:nvSpPr>
        <p:spPr>
          <a:prstGeom prst="rect">
            <a:avLst/>
          </a:prstGeom>
        </p:spPr>
        <p:txBody>
          <a:bodyPr/>
          <a:lstStyle>
            <a:lvl1pPr>
              <a:defRPr>
                <a:solidFill>
                  <a:srgbClr val="CBCBCB"/>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53" name="Title Text"/>
          <p:cNvSpPr txBox="1"/>
          <p:nvPr>
            <p:ph type="title"/>
          </p:nvPr>
        </p:nvSpPr>
        <p:spPr>
          <a:prstGeom prst="rect">
            <a:avLst/>
          </a:prstGeom>
        </p:spPr>
        <p:txBody>
          <a:bodyPr/>
          <a:lstStyle/>
          <a:p>
            <a:pPr/>
            <a:r>
              <a:t>Title Text</a:t>
            </a:r>
          </a:p>
        </p:txBody>
      </p:sp>
      <p:sp>
        <p:nvSpPr>
          <p:cNvPr id="5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61" name="Title Text"/>
          <p:cNvSpPr txBox="1"/>
          <p:nvPr>
            <p:ph type="title"/>
          </p:nvPr>
        </p:nvSpPr>
        <p:spPr>
          <a:prstGeom prst="rect">
            <a:avLst/>
          </a:prstGeom>
        </p:spPr>
        <p:txBody>
          <a:bodyPr/>
          <a:lstStyle/>
          <a:p>
            <a:pPr/>
            <a:r>
              <a:t>Title Text</a:t>
            </a:r>
          </a:p>
        </p:txBody>
      </p:sp>
      <p:sp>
        <p:nvSpPr>
          <p:cNvPr id="62"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6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Bullets &amp; Photo">
    <p:spTree>
      <p:nvGrpSpPr>
        <p:cNvPr id="1" name=""/>
        <p:cNvGrpSpPr/>
        <p:nvPr/>
      </p:nvGrpSpPr>
      <p:grpSpPr>
        <a:xfrm>
          <a:off x="0" y="0"/>
          <a:ext cx="0" cy="0"/>
          <a:chOff x="0" y="0"/>
          <a:chExt cx="0" cy="0"/>
        </a:xfrm>
      </p:grpSpPr>
      <p:sp>
        <p:nvSpPr>
          <p:cNvPr id="70" name="Line"/>
          <p:cNvSpPr/>
          <p:nvPr/>
        </p:nvSpPr>
        <p:spPr>
          <a:xfrm>
            <a:off x="13208000" y="2222499"/>
            <a:ext cx="10160001" cy="4"/>
          </a:xfrm>
          <a:prstGeom prst="line">
            <a:avLst/>
          </a:prstGeom>
          <a:ln w="38100" cap="rnd">
            <a:solidFill>
              <a:srgbClr val="747676"/>
            </a:solidFill>
            <a:custDash>
              <a:ds d="100000" sp="200000"/>
            </a:custDash>
          </a:ln>
        </p:spPr>
        <p:txBody>
          <a:bodyPr lIns="45718" tIns="45718" rIns="45718" bIns="45718"/>
          <a:lstStyle/>
          <a:p>
            <a:pPr/>
          </a:p>
        </p:txBody>
      </p:sp>
      <p:sp>
        <p:nvSpPr>
          <p:cNvPr id="71" name="Abstract background with layers of red and white rectangles"/>
          <p:cNvSpPr/>
          <p:nvPr>
            <p:ph type="pic" idx="21"/>
          </p:nvPr>
        </p:nvSpPr>
        <p:spPr>
          <a:xfrm>
            <a:off x="-381000" y="-114300"/>
            <a:ext cx="13931900" cy="15136430"/>
          </a:xfrm>
          <a:prstGeom prst="rect">
            <a:avLst/>
          </a:prstGeom>
        </p:spPr>
        <p:txBody>
          <a:bodyPr lIns="91439" tIns="45719" rIns="91439" bIns="45719">
            <a:noAutofit/>
          </a:bodyPr>
          <a:lstStyle/>
          <a:p>
            <a:pPr/>
          </a:p>
        </p:txBody>
      </p:sp>
      <p:sp>
        <p:nvSpPr>
          <p:cNvPr id="72" name="Title Text"/>
          <p:cNvSpPr txBox="1"/>
          <p:nvPr>
            <p:ph type="title"/>
          </p:nvPr>
        </p:nvSpPr>
        <p:spPr>
          <a:xfrm>
            <a:off x="13208000" y="1016000"/>
            <a:ext cx="10160000" cy="1016000"/>
          </a:xfrm>
          <a:prstGeom prst="rect">
            <a:avLst/>
          </a:prstGeom>
        </p:spPr>
        <p:txBody>
          <a:bodyPr/>
          <a:lstStyle/>
          <a:p>
            <a:pPr/>
            <a:r>
              <a:t>Title Text</a:t>
            </a:r>
          </a:p>
        </p:txBody>
      </p:sp>
      <p:sp>
        <p:nvSpPr>
          <p:cNvPr id="73" name="Body Level One…"/>
          <p:cNvSpPr txBox="1"/>
          <p:nvPr>
            <p:ph type="body" sz="half" idx="1"/>
          </p:nvPr>
        </p:nvSpPr>
        <p:spPr>
          <a:xfrm>
            <a:off x="13208000" y="2540000"/>
            <a:ext cx="10160000" cy="10160000"/>
          </a:xfrm>
          <a:prstGeom prst="rect">
            <a:avLst/>
          </a:prstGeom>
        </p:spPr>
        <p:txBody>
          <a:bodyPr/>
          <a:lstStyle>
            <a:lvl1pPr marL="571500" indent="-571500" algn="l">
              <a:spcBef>
                <a:spcPts val="2500"/>
              </a:spcBef>
              <a:defRPr b="0" i="0" sz="4000"/>
            </a:lvl1pPr>
            <a:lvl2pPr marL="1143000" indent="-571500" algn="l">
              <a:spcBef>
                <a:spcPts val="2500"/>
              </a:spcBef>
              <a:defRPr b="0" i="0" sz="4000"/>
            </a:lvl2pPr>
            <a:lvl3pPr marL="1714500" indent="-571500" algn="l">
              <a:spcBef>
                <a:spcPts val="2500"/>
              </a:spcBef>
              <a:defRPr b="0" i="0" sz="4000"/>
            </a:lvl3pPr>
            <a:lvl4pPr marL="2286000" indent="-571500" algn="l">
              <a:spcBef>
                <a:spcPts val="2500"/>
              </a:spcBef>
              <a:defRPr b="0" i="0" sz="4000"/>
            </a:lvl4pPr>
            <a:lvl5pPr marL="2857500" indent="-571500" algn="l">
              <a:spcBef>
                <a:spcPts val="2500"/>
              </a:spcBef>
              <a:defRPr b="0" i="0" sz="4000"/>
            </a:lvl5pPr>
          </a:lstStyle>
          <a:p>
            <a:pPr/>
            <a:r>
              <a:t>Body Level One</a:t>
            </a:r>
          </a:p>
          <a:p>
            <a:pPr lvl="1"/>
            <a:r>
              <a:t>Body Level Two</a:t>
            </a:r>
          </a:p>
          <a:p>
            <a:pPr lvl="2"/>
            <a:r>
              <a:t>Body Level Three</a:t>
            </a:r>
          </a:p>
          <a:p>
            <a:pPr lvl="3"/>
            <a:r>
              <a:t>Body Level Four</a:t>
            </a:r>
          </a:p>
          <a:p>
            <a:pPr lvl="4"/>
            <a:r>
              <a:t>Body Level Five</a:t>
            </a:r>
          </a:p>
        </p:txBody>
      </p:sp>
      <p:sp>
        <p:nvSpPr>
          <p:cNvPr id="7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Bullets &amp; Live Video Small">
    <p:spTree>
      <p:nvGrpSpPr>
        <p:cNvPr id="1" name=""/>
        <p:cNvGrpSpPr/>
        <p:nvPr/>
      </p:nvGrpSpPr>
      <p:grpSpPr>
        <a:xfrm>
          <a:off x="0" y="0"/>
          <a:ext cx="0" cy="0"/>
          <a:chOff x="0" y="0"/>
          <a:chExt cx="0" cy="0"/>
        </a:xfrm>
      </p:grpSpPr>
      <p:sp>
        <p:nvSpPr>
          <p:cNvPr id="81" name="Line"/>
          <p:cNvSpPr/>
          <p:nvPr/>
        </p:nvSpPr>
        <p:spPr>
          <a:xfrm>
            <a:off x="13208000" y="2222499"/>
            <a:ext cx="10160001" cy="4"/>
          </a:xfrm>
          <a:prstGeom prst="line">
            <a:avLst/>
          </a:prstGeom>
          <a:ln w="38100" cap="rnd">
            <a:solidFill>
              <a:srgbClr val="747676"/>
            </a:solidFill>
            <a:custDash>
              <a:ds d="100000" sp="200000"/>
            </a:custDash>
          </a:ln>
        </p:spPr>
        <p:txBody>
          <a:bodyPr lIns="45718" tIns="45718" rIns="45718" bIns="45718"/>
          <a:lstStyle/>
          <a:p>
            <a:pPr/>
          </a:p>
        </p:txBody>
      </p:sp>
      <p:sp>
        <p:nvSpPr>
          <p:cNvPr id="82" name="Title Text"/>
          <p:cNvSpPr txBox="1"/>
          <p:nvPr>
            <p:ph type="title"/>
          </p:nvPr>
        </p:nvSpPr>
        <p:spPr>
          <a:xfrm>
            <a:off x="13208000" y="1016000"/>
            <a:ext cx="10160000" cy="1016000"/>
          </a:xfrm>
          <a:prstGeom prst="rect">
            <a:avLst/>
          </a:prstGeom>
        </p:spPr>
        <p:txBody>
          <a:bodyPr/>
          <a:lstStyle/>
          <a:p>
            <a:pPr/>
            <a:r>
              <a:t>Title Text</a:t>
            </a:r>
          </a:p>
        </p:txBody>
      </p:sp>
      <p:sp>
        <p:nvSpPr>
          <p:cNvPr id="83" name="Body Level One…"/>
          <p:cNvSpPr txBox="1"/>
          <p:nvPr>
            <p:ph type="body" sz="half" idx="1"/>
          </p:nvPr>
        </p:nvSpPr>
        <p:spPr>
          <a:xfrm>
            <a:off x="13208000" y="2540000"/>
            <a:ext cx="10160000" cy="10160000"/>
          </a:xfrm>
          <a:prstGeom prst="rect">
            <a:avLst/>
          </a:prstGeom>
        </p:spPr>
        <p:txBody>
          <a:bodyPr/>
          <a:lstStyle>
            <a:lvl1pPr marL="571500" indent="-571500" algn="l">
              <a:spcBef>
                <a:spcPts val="2500"/>
              </a:spcBef>
              <a:defRPr b="0" i="0" sz="4000"/>
            </a:lvl1pPr>
            <a:lvl2pPr marL="1143000" indent="-571500" algn="l">
              <a:spcBef>
                <a:spcPts val="2500"/>
              </a:spcBef>
              <a:defRPr b="0" i="0" sz="4000"/>
            </a:lvl2pPr>
            <a:lvl3pPr marL="1714500" indent="-571500" algn="l">
              <a:spcBef>
                <a:spcPts val="2500"/>
              </a:spcBef>
              <a:defRPr b="0" i="0" sz="4000"/>
            </a:lvl3pPr>
            <a:lvl4pPr marL="2286000" indent="-571500" algn="l">
              <a:spcBef>
                <a:spcPts val="2500"/>
              </a:spcBef>
              <a:defRPr b="0" i="0" sz="4000"/>
            </a:lvl4pPr>
            <a:lvl5pPr marL="2857500" indent="-571500" algn="l">
              <a:spcBef>
                <a:spcPts val="2500"/>
              </a:spcBef>
              <a:defRPr b="0" i="0" sz="4000"/>
            </a:lvl5pPr>
          </a:lstStyle>
          <a:p>
            <a:pPr/>
            <a:r>
              <a:t>Body Level One</a:t>
            </a:r>
          </a:p>
          <a:p>
            <a:pPr lvl="1"/>
            <a:r>
              <a:t>Body Level Two</a:t>
            </a:r>
          </a:p>
          <a:p>
            <a:pPr lvl="2"/>
            <a:r>
              <a:t>Body Level Three</a:t>
            </a:r>
          </a:p>
          <a:p>
            <a:pPr lvl="3"/>
            <a:r>
              <a:t>Body Level Four</a:t>
            </a:r>
          </a:p>
          <a:p>
            <a:pPr lvl="4"/>
            <a:r>
              <a:t>Body Level Five</a:t>
            </a:r>
          </a:p>
        </p:txBody>
      </p:sp>
      <p:sp>
        <p:nvSpPr>
          <p:cNvPr id="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Bullets &amp; Live Video Large">
    <p:spTree>
      <p:nvGrpSpPr>
        <p:cNvPr id="1" name=""/>
        <p:cNvGrpSpPr/>
        <p:nvPr/>
      </p:nvGrpSpPr>
      <p:grpSpPr>
        <a:xfrm>
          <a:off x="0" y="0"/>
          <a:ext cx="0" cy="0"/>
          <a:chOff x="0" y="0"/>
          <a:chExt cx="0" cy="0"/>
        </a:xfrm>
      </p:grpSpPr>
      <p:sp>
        <p:nvSpPr>
          <p:cNvPr id="91" name="Line"/>
          <p:cNvSpPr/>
          <p:nvPr/>
        </p:nvSpPr>
        <p:spPr>
          <a:xfrm>
            <a:off x="13208000" y="2222499"/>
            <a:ext cx="10160001" cy="4"/>
          </a:xfrm>
          <a:prstGeom prst="line">
            <a:avLst/>
          </a:prstGeom>
          <a:ln w="38100" cap="rnd">
            <a:solidFill>
              <a:srgbClr val="747676"/>
            </a:solidFill>
            <a:custDash>
              <a:ds d="100000" sp="200000"/>
            </a:custDash>
          </a:ln>
        </p:spPr>
        <p:txBody>
          <a:bodyPr lIns="45718" tIns="45718" rIns="45718" bIns="45718"/>
          <a:lstStyle/>
          <a:p>
            <a:pPr/>
          </a:p>
        </p:txBody>
      </p:sp>
      <p:sp>
        <p:nvSpPr>
          <p:cNvPr id="92" name="Title Text"/>
          <p:cNvSpPr txBox="1"/>
          <p:nvPr>
            <p:ph type="title"/>
          </p:nvPr>
        </p:nvSpPr>
        <p:spPr>
          <a:xfrm>
            <a:off x="13208000" y="1016000"/>
            <a:ext cx="10160000" cy="1016000"/>
          </a:xfrm>
          <a:prstGeom prst="rect">
            <a:avLst/>
          </a:prstGeom>
        </p:spPr>
        <p:txBody>
          <a:bodyPr/>
          <a:lstStyle/>
          <a:p>
            <a:pPr/>
            <a:r>
              <a:t>Title Text</a:t>
            </a:r>
          </a:p>
        </p:txBody>
      </p:sp>
      <p:sp>
        <p:nvSpPr>
          <p:cNvPr id="93" name="Body Level One…"/>
          <p:cNvSpPr txBox="1"/>
          <p:nvPr>
            <p:ph type="body" sz="half" idx="1"/>
          </p:nvPr>
        </p:nvSpPr>
        <p:spPr>
          <a:xfrm>
            <a:off x="13208000" y="2540000"/>
            <a:ext cx="10160000" cy="10160000"/>
          </a:xfrm>
          <a:prstGeom prst="rect">
            <a:avLst/>
          </a:prstGeom>
        </p:spPr>
        <p:txBody>
          <a:bodyPr/>
          <a:lstStyle>
            <a:lvl1pPr marL="571500" indent="-571500" algn="l">
              <a:spcBef>
                <a:spcPts val="2500"/>
              </a:spcBef>
              <a:defRPr b="0" i="0" sz="4000"/>
            </a:lvl1pPr>
            <a:lvl2pPr marL="1143000" indent="-571500" algn="l">
              <a:spcBef>
                <a:spcPts val="2500"/>
              </a:spcBef>
              <a:defRPr b="0" i="0" sz="4000"/>
            </a:lvl2pPr>
            <a:lvl3pPr marL="1714500" indent="-571500" algn="l">
              <a:spcBef>
                <a:spcPts val="2500"/>
              </a:spcBef>
              <a:defRPr b="0" i="0" sz="4000"/>
            </a:lvl3pPr>
            <a:lvl4pPr marL="2286000" indent="-571500" algn="l">
              <a:spcBef>
                <a:spcPts val="2500"/>
              </a:spcBef>
              <a:defRPr b="0" i="0" sz="4000"/>
            </a:lvl4pPr>
            <a:lvl5pPr marL="2857500" indent="-571500" algn="l">
              <a:spcBef>
                <a:spcPts val="2500"/>
              </a:spcBef>
              <a:defRPr b="0" i="0" sz="4000"/>
            </a:lvl5pPr>
          </a:lstStyle>
          <a:p>
            <a:pPr/>
            <a:r>
              <a:t>Body Level One</a:t>
            </a:r>
          </a:p>
          <a:p>
            <a:pPr lvl="1"/>
            <a:r>
              <a:t>Body Level Two</a:t>
            </a:r>
          </a:p>
          <a:p>
            <a:pPr lvl="2"/>
            <a:r>
              <a:t>Body Level Three</a:t>
            </a:r>
          </a:p>
          <a:p>
            <a:pPr lvl="3"/>
            <a:r>
              <a:t>Body Level Four</a:t>
            </a:r>
          </a:p>
          <a:p>
            <a:pPr lvl="4"/>
            <a:r>
              <a:t>Body Level Five</a:t>
            </a:r>
          </a:p>
        </p:txBody>
      </p:sp>
      <p:sp>
        <p:nvSpPr>
          <p:cNvPr id="9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Line"/>
          <p:cNvSpPr/>
          <p:nvPr/>
        </p:nvSpPr>
        <p:spPr>
          <a:xfrm>
            <a:off x="1016000" y="2222499"/>
            <a:ext cx="22352001" cy="7"/>
          </a:xfrm>
          <a:prstGeom prst="line">
            <a:avLst/>
          </a:prstGeom>
          <a:ln w="38100" cap="rnd">
            <a:solidFill>
              <a:srgbClr val="747676"/>
            </a:solidFill>
            <a:custDash>
              <a:ds d="100000" sp="200000"/>
            </a:custDash>
          </a:ln>
        </p:spPr>
        <p:txBody>
          <a:bodyPr lIns="45718" tIns="45718" rIns="45718" bIns="45718"/>
          <a:lstStyle/>
          <a:p>
            <a:pPr/>
          </a:p>
        </p:txBody>
      </p:sp>
      <p:sp>
        <p:nvSpPr>
          <p:cNvPr id="3" name="Title Text"/>
          <p:cNvSpPr txBox="1"/>
          <p:nvPr>
            <p:ph type="title"/>
          </p:nvPr>
        </p:nvSpPr>
        <p:spPr>
          <a:xfrm>
            <a:off x="1016000" y="1016000"/>
            <a:ext cx="22352000" cy="101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Title Text</a:t>
            </a:r>
          </a:p>
        </p:txBody>
      </p:sp>
      <p:sp>
        <p:nvSpPr>
          <p:cNvPr id="4" name="Body Level One…"/>
          <p:cNvSpPr txBox="1"/>
          <p:nvPr>
            <p:ph type="body" idx="1"/>
          </p:nvPr>
        </p:nvSpPr>
        <p:spPr>
          <a:xfrm>
            <a:off x="1016000" y="2540000"/>
            <a:ext cx="22352000" cy="10160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22948900" y="12928600"/>
            <a:ext cx="419088" cy="469900"/>
          </a:xfrm>
          <a:prstGeom prst="rect">
            <a:avLst/>
          </a:prstGeom>
          <a:ln w="12700">
            <a:miter lim="400000"/>
          </a:ln>
        </p:spPr>
        <p:txBody>
          <a:bodyPr wrap="none" lIns="50800" tIns="50800" rIns="50800" bIns="50800">
            <a:spAutoFit/>
          </a:bodyPr>
          <a:lstStyle>
            <a:lvl1pPr algn="r">
              <a:defRPr sz="2500">
                <a:solidFill>
                  <a:srgbClr val="747676"/>
                </a:solidFill>
                <a:latin typeface="DIN Alternate Bold"/>
                <a:ea typeface="DIN Alternate Bold"/>
                <a:cs typeface="DIN Alternate Bold"/>
                <a:sym typeface="DIN Alternate Bold"/>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1pPr>
      <a:lvl2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2pPr>
      <a:lvl3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3pPr>
      <a:lvl4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4pPr>
      <a:lvl5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5pPr>
      <a:lvl6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6pPr>
      <a:lvl7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7pPr>
      <a:lvl8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8pPr>
      <a:lvl9pPr marL="0" marR="0" indent="0" algn="l" defTabSz="825500" rtl="0" latinLnBrk="0">
        <a:lnSpc>
          <a:spcPct val="100000"/>
        </a:lnSpc>
        <a:spcBef>
          <a:spcPts val="3300"/>
        </a:spcBef>
        <a:spcAft>
          <a:spcPts val="0"/>
        </a:spcAft>
        <a:buClrTx/>
        <a:buSzTx/>
        <a:buFontTx/>
        <a:buNone/>
        <a:tabLst/>
        <a:defRPr b="0" baseline="0" cap="all" i="0" spc="0" strike="noStrike" sz="7500" u="none">
          <a:solidFill>
            <a:srgbClr val="747676"/>
          </a:solidFill>
          <a:uFillTx/>
          <a:latin typeface="DIN Condensed Bold"/>
          <a:ea typeface="DIN Condensed Bold"/>
          <a:cs typeface="DIN Condensed Bold"/>
          <a:sym typeface="DIN Condensed Bold"/>
        </a:defRPr>
      </a:lvl9pPr>
    </p:titleStyle>
    <p:bodyStyle>
      <a:lvl1pPr marL="705554" marR="0" indent="-705554"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1pPr>
      <a:lvl2pPr marL="1340554" marR="0" indent="-705554"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2pPr>
      <a:lvl3pPr marL="1975554" marR="0" indent="-705554"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3pPr>
      <a:lvl4pPr marL="2610554" marR="0" indent="-705554"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4pPr>
      <a:lvl5pPr marL="3245554" marR="0" indent="-705554"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5pPr>
      <a:lvl6pPr marL="3880554" marR="0" indent="-705554"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6pPr>
      <a:lvl7pPr marL="4515554" marR="0" indent="-705554"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7pPr>
      <a:lvl8pPr marL="5150554" marR="0" indent="-705554"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8pPr>
      <a:lvl9pPr marL="5785554" marR="0" indent="-705554" algn="ctr" defTabSz="825500" rtl="0" latinLnBrk="0">
        <a:lnSpc>
          <a:spcPct val="100000"/>
        </a:lnSpc>
        <a:spcBef>
          <a:spcPts val="0"/>
        </a:spcBef>
        <a:spcAft>
          <a:spcPts val="0"/>
        </a:spcAft>
        <a:buClrTx/>
        <a:buSzPct val="75000"/>
        <a:buFont typeface="Zapf Dingbats"/>
        <a:buChar char="➤"/>
        <a:tabLst/>
        <a:defRPr b="1" baseline="0" cap="none" i="1" spc="0" strike="noStrike" sz="5000" u="none">
          <a:solidFill>
            <a:srgbClr val="5C5C5C"/>
          </a:solidFill>
          <a:uFillTx/>
          <a:latin typeface="Iowan Old Style Roman"/>
          <a:ea typeface="Iowan Old Style Roman"/>
          <a:cs typeface="Iowan Old Style Roman"/>
          <a:sym typeface="Iowan Old Style Roman"/>
        </a:defRPr>
      </a:lvl9pPr>
    </p:bodyStyle>
    <p:otherStyle>
      <a:lvl1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1pPr>
      <a:lvl2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2pPr>
      <a:lvl3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3pPr>
      <a:lvl4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4pPr>
      <a:lvl5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5pPr>
      <a:lvl6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6pPr>
      <a:lvl7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7pPr>
      <a:lvl8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8pPr>
      <a:lvl9pPr marL="0" marR="0" indent="0" algn="r" defTabSz="825500" rtl="0" latinLnBrk="0">
        <a:lnSpc>
          <a:spcPct val="100000"/>
        </a:lnSpc>
        <a:spcBef>
          <a:spcPts val="0"/>
        </a:spcBef>
        <a:spcAft>
          <a:spcPts val="0"/>
        </a:spcAft>
        <a:buClrTx/>
        <a:buSzTx/>
        <a:buFontTx/>
        <a:buNone/>
        <a:tabLst/>
        <a:defRPr b="0" baseline="0" cap="none" i="0" spc="0" strike="noStrike" sz="2500" u="none">
          <a:solidFill>
            <a:schemeClr val="tx1"/>
          </a:solidFill>
          <a:uFillTx/>
          <a:latin typeface="+mn-lt"/>
          <a:ea typeface="+mn-ea"/>
          <a:cs typeface="+mn-cs"/>
          <a:sym typeface="DIN Alternate Bold"/>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Line"/>
          <p:cNvSpPr/>
          <p:nvPr/>
        </p:nvSpPr>
        <p:spPr>
          <a:xfrm>
            <a:off x="1015999" y="7873999"/>
            <a:ext cx="22351997" cy="7"/>
          </a:xfrm>
          <a:prstGeom prst="line">
            <a:avLst/>
          </a:prstGeom>
          <a:ln w="38100" cap="rnd">
            <a:solidFill>
              <a:srgbClr val="747676"/>
            </a:solidFill>
            <a:custDash>
              <a:ds d="100000" sp="200000"/>
            </a:custDash>
          </a:ln>
        </p:spPr>
        <p:txBody>
          <a:bodyPr lIns="45718" tIns="45718" rIns="45718" bIns="45718"/>
          <a:lstStyle/>
          <a:p>
            <a:pPr/>
          </a:p>
        </p:txBody>
      </p:sp>
      <p:sp>
        <p:nvSpPr>
          <p:cNvPr id="158" name="Double-click to edit"/>
          <p:cNvSpPr txBox="1"/>
          <p:nvPr>
            <p:ph type="ctrTitle"/>
          </p:nvPr>
        </p:nvSpPr>
        <p:spPr>
          <a:prstGeom prst="rect">
            <a:avLst/>
          </a:prstGeom>
        </p:spPr>
        <p:txBody>
          <a:bodyPr/>
          <a:lstStyle/>
          <a:p>
            <a:pPr defTabSz="330200">
              <a:defRPr sz="6800"/>
            </a:pPr>
          </a:p>
        </p:txBody>
      </p:sp>
      <p:pic>
        <p:nvPicPr>
          <p:cNvPr id="159" name="HIDDEN MANNA 2025 IMAGE.jpeg" descr="HIDDEN MANNA 2025 IMAGE.jpeg"/>
          <p:cNvPicPr>
            <a:picLocks noChangeAspect="1"/>
          </p:cNvPicPr>
          <p:nvPr/>
        </p:nvPicPr>
        <p:blipFill>
          <a:blip r:embed="rId2">
            <a:extLst/>
          </a:blip>
          <a:stretch>
            <a:fillRect/>
          </a:stretch>
        </p:blipFill>
        <p:spPr>
          <a:xfrm>
            <a:off x="8708231" y="899218"/>
            <a:ext cx="6967430" cy="6967430"/>
          </a:xfrm>
          <a:prstGeom prst="rect">
            <a:avLst/>
          </a:prstGeom>
          <a:ln w="12700">
            <a:miter lim="400000"/>
          </a:ln>
        </p:spPr>
      </p:pic>
      <p:sp>
        <p:nvSpPr>
          <p:cNvPr id="160" name="HIDDEN MANNA…"/>
          <p:cNvSpPr txBox="1"/>
          <p:nvPr>
            <p:ph type="subTitle" sz="half" idx="1"/>
          </p:nvPr>
        </p:nvSpPr>
        <p:spPr>
          <a:prstGeom prst="rect">
            <a:avLst/>
          </a:prstGeom>
        </p:spPr>
        <p:txBody>
          <a:bodyPr/>
          <a:lstStyle/>
          <a:p>
            <a:pPr defTabSz="759459">
              <a:defRPr b="1" sz="9200">
                <a:solidFill>
                  <a:srgbClr val="942192"/>
                </a:solidFill>
              </a:defRPr>
            </a:pPr>
            <a:r>
              <a:t>HIDDEN MANNA</a:t>
            </a:r>
          </a:p>
          <a:p>
            <a:pPr defTabSz="759459">
              <a:defRPr b="1" sz="7300"/>
            </a:pPr>
          </a:p>
          <a:p>
            <a:pPr defTabSz="759459">
              <a:defRPr b="1" sz="6900"/>
            </a:pPr>
            <a:r>
              <a:t>Springs of Life-Giving Water Church</a:t>
            </a:r>
          </a:p>
          <a:p>
            <a:pPr defTabSz="759459">
              <a:defRPr b="1" sz="6900"/>
            </a:pPr>
          </a:p>
          <a:p>
            <a:pPr defTabSz="759459">
              <a:defRPr b="1" sz="4600">
                <a:solidFill>
                  <a:srgbClr val="942192"/>
                </a:solidFill>
              </a:defRPr>
            </a:pPr>
            <a:r>
              <a:t>Pastor William Mathis, J.D., M. Div.</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Line"/>
          <p:cNvSpPr/>
          <p:nvPr/>
        </p:nvSpPr>
        <p:spPr>
          <a:xfrm>
            <a:off x="1016000" y="2222499"/>
            <a:ext cx="22352001" cy="7"/>
          </a:xfrm>
          <a:prstGeom prst="line">
            <a:avLst/>
          </a:prstGeom>
          <a:ln w="38100" cap="rnd">
            <a:solidFill>
              <a:srgbClr val="747676"/>
            </a:solidFill>
            <a:custDash>
              <a:ds d="100000" sp="200000"/>
            </a:custDash>
          </a:ln>
        </p:spPr>
        <p:txBody>
          <a:bodyPr lIns="45718" tIns="45718" rIns="45718" bIns="45718"/>
          <a:lstStyle/>
          <a:p>
            <a:pPr/>
          </a:p>
        </p:txBody>
      </p:sp>
      <p:sp>
        <p:nvSpPr>
          <p:cNvPr id="163" name="INTRODUCTION - HIDDEN MANNA (REVELATION 2:17)"/>
          <p:cNvSpPr txBox="1"/>
          <p:nvPr>
            <p:ph type="title"/>
          </p:nvPr>
        </p:nvSpPr>
        <p:spPr>
          <a:prstGeom prst="rect">
            <a:avLst/>
          </a:prstGeom>
        </p:spPr>
        <p:txBody>
          <a:bodyPr/>
          <a:lstStyle>
            <a:lvl1pPr algn="ctr" defTabSz="594359">
              <a:spcBef>
                <a:spcPts val="2300"/>
              </a:spcBef>
              <a:defRPr sz="7200">
                <a:solidFill>
                  <a:srgbClr val="942192"/>
                </a:solidFill>
              </a:defRPr>
            </a:lvl1pPr>
          </a:lstStyle>
          <a:p>
            <a:pPr/>
            <a:r>
              <a:t>INTRODUCTION - HIDDEN MANNA (REVELATION 2:17)</a:t>
            </a:r>
          </a:p>
        </p:txBody>
      </p:sp>
      <p:sp>
        <p:nvSpPr>
          <p:cNvPr id="164" name="BE ON ALERT FOR YOUR OPPORTUNITIES…"/>
          <p:cNvSpPr txBox="1"/>
          <p:nvPr>
            <p:ph type="body" idx="1"/>
          </p:nvPr>
        </p:nvSpPr>
        <p:spPr>
          <a:prstGeom prst="rect">
            <a:avLst/>
          </a:prstGeom>
        </p:spPr>
        <p:txBody>
          <a:bodyPr/>
          <a:lstStyle/>
          <a:p>
            <a:pPr marL="0" indent="0" defTabSz="452627">
              <a:buSzTx/>
              <a:buNone/>
              <a:defRPr sz="4900">
                <a:solidFill>
                  <a:srgbClr val="000000"/>
                </a:solidFill>
              </a:defRPr>
            </a:pPr>
            <a:r>
              <a:t>BE ON ALERT FOR YOUR OPPORTUNITIES</a:t>
            </a:r>
          </a:p>
          <a:p>
            <a:pPr marL="0" indent="0" defTabSz="452627">
              <a:buSzTx/>
              <a:buNone/>
              <a:defRPr sz="4400">
                <a:solidFill>
                  <a:srgbClr val="942192"/>
                </a:solidFill>
              </a:defRPr>
            </a:pPr>
          </a:p>
          <a:p>
            <a:pPr marL="0" indent="0" defTabSz="452627">
              <a:buSzTx/>
              <a:buNone/>
              <a:defRPr sz="4900">
                <a:solidFill>
                  <a:srgbClr val="942192"/>
                </a:solidFill>
              </a:defRPr>
            </a:pPr>
            <a:r>
              <a:t>An opportunity is a set of circumstances that makes something possible</a:t>
            </a:r>
          </a:p>
          <a:p>
            <a:pPr marL="0" indent="0" defTabSz="452627">
              <a:buSzTx/>
              <a:buNone/>
              <a:defRPr b="0" i="0" sz="4900">
                <a:solidFill>
                  <a:srgbClr val="000000"/>
                </a:solidFill>
                <a:latin typeface="+mj-lt"/>
                <a:ea typeface="+mj-ea"/>
                <a:cs typeface="+mj-cs"/>
                <a:sym typeface="Helvetica Neue"/>
              </a:defRPr>
            </a:pPr>
          </a:p>
          <a:p>
            <a:pPr lvl="8" marL="0" indent="2715766" algn="l" defTabSz="452627">
              <a:buSzTx/>
              <a:buNone/>
              <a:defRPr i="0" sz="4900">
                <a:solidFill>
                  <a:srgbClr val="000000"/>
                </a:solidFill>
              </a:defRPr>
            </a:pPr>
            <a:r>
              <a:t>1.  Does this significantly contribute to the what should be for my life? If not, discard it if it takes you in the opposite direction or distracts you from what should be for your life.  If it is neutral, regulate it to the routine.  If it does significantly contribute,</a:t>
            </a:r>
          </a:p>
          <a:p>
            <a:pPr lvl="8" marL="0" indent="2715766" algn="l" defTabSz="452627">
              <a:buSzTx/>
              <a:buNone/>
              <a:defRPr i="0" sz="4900">
                <a:solidFill>
                  <a:srgbClr val="000000"/>
                </a:solidFill>
              </a:defRPr>
            </a:pPr>
          </a:p>
          <a:p>
            <a:pPr lvl="8" marL="0" indent="2715766" algn="l" defTabSz="452627">
              <a:buSzTx/>
              <a:buNone/>
              <a:defRPr i="0" sz="4900">
                <a:solidFill>
                  <a:srgbClr val="000000"/>
                </a:solidFill>
              </a:defRPr>
            </a:pPr>
            <a:r>
              <a:t>2.  Define how this connects to the circumstances that will advance you to the what should be for your life?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Line"/>
          <p:cNvSpPr/>
          <p:nvPr/>
        </p:nvSpPr>
        <p:spPr>
          <a:xfrm>
            <a:off x="1016000" y="2222499"/>
            <a:ext cx="22352001" cy="7"/>
          </a:xfrm>
          <a:prstGeom prst="line">
            <a:avLst/>
          </a:prstGeom>
          <a:ln w="38100" cap="rnd">
            <a:solidFill>
              <a:srgbClr val="747676"/>
            </a:solidFill>
            <a:custDash>
              <a:ds d="100000" sp="200000"/>
            </a:custDash>
          </a:ln>
        </p:spPr>
        <p:txBody>
          <a:bodyPr lIns="45718" tIns="45718" rIns="45718" bIns="45718"/>
          <a:lstStyle/>
          <a:p>
            <a:pPr/>
          </a:p>
        </p:txBody>
      </p:sp>
      <p:sp>
        <p:nvSpPr>
          <p:cNvPr id="167" name="INTRODUCTION - HIDDEN MANNA (REVELATION 2:17)"/>
          <p:cNvSpPr txBox="1"/>
          <p:nvPr>
            <p:ph type="title"/>
          </p:nvPr>
        </p:nvSpPr>
        <p:spPr>
          <a:prstGeom prst="rect">
            <a:avLst/>
          </a:prstGeom>
        </p:spPr>
        <p:txBody>
          <a:bodyPr/>
          <a:lstStyle>
            <a:lvl1pPr algn="ctr" defTabSz="594359">
              <a:spcBef>
                <a:spcPts val="2300"/>
              </a:spcBef>
              <a:defRPr sz="7200">
                <a:solidFill>
                  <a:srgbClr val="942192"/>
                </a:solidFill>
              </a:defRPr>
            </a:lvl1pPr>
          </a:lstStyle>
          <a:p>
            <a:pPr/>
            <a:r>
              <a:t>INTRODUCTION - HIDDEN MANNA (REVELATION 2:17)</a:t>
            </a:r>
          </a:p>
        </p:txBody>
      </p:sp>
      <p:sp>
        <p:nvSpPr>
          <p:cNvPr id="168" name="BE DILIGENT IN ENGAGING YOUR POSSIBILITIES…"/>
          <p:cNvSpPr txBox="1"/>
          <p:nvPr>
            <p:ph type="body" idx="1"/>
          </p:nvPr>
        </p:nvSpPr>
        <p:spPr>
          <a:prstGeom prst="rect">
            <a:avLst/>
          </a:prstGeom>
        </p:spPr>
        <p:txBody>
          <a:bodyPr/>
          <a:lstStyle/>
          <a:p>
            <a:pPr marL="0" indent="0" defTabSz="452627">
              <a:buSzTx/>
              <a:buNone/>
              <a:defRPr sz="4900">
                <a:solidFill>
                  <a:srgbClr val="000000"/>
                </a:solidFill>
              </a:defRPr>
            </a:pPr>
            <a:r>
              <a:t>BE DILIGENT IN ENGAGING YOUR POSSIBILITIES</a:t>
            </a:r>
          </a:p>
          <a:p>
            <a:pPr marL="0" indent="0" defTabSz="452627">
              <a:buSzTx/>
              <a:buNone/>
              <a:defRPr sz="4400">
                <a:solidFill>
                  <a:srgbClr val="000000"/>
                </a:solidFill>
              </a:defRPr>
            </a:pPr>
          </a:p>
          <a:p>
            <a:pPr marL="0" indent="0" defTabSz="452627">
              <a:buSzTx/>
              <a:buNone/>
              <a:defRPr sz="4400">
                <a:solidFill>
                  <a:srgbClr val="942192"/>
                </a:solidFill>
              </a:defRPr>
            </a:pPr>
            <a:r>
              <a:t>Discover (find unexpectantly or in the course of a search) and Recover (find or regain possession of) your HIDDEN MANNA</a:t>
            </a:r>
          </a:p>
          <a:p>
            <a:pPr marL="0" indent="0" defTabSz="817244">
              <a:buSzTx/>
              <a:buNone/>
              <a:defRPr sz="4900"/>
            </a:pPr>
          </a:p>
          <a:p>
            <a:pPr lvl="8" marL="0" indent="2715766" algn="l" defTabSz="452627">
              <a:buSzTx/>
              <a:buNone/>
              <a:defRPr i="0" sz="4900">
                <a:solidFill>
                  <a:srgbClr val="000000"/>
                </a:solidFill>
              </a:defRPr>
            </a:pPr>
            <a:r>
              <a:t>1.  What must I do intentionally to expose, educate, explore, and experience (in that order) to connect the dots of my possibilities to my circumstances?  Journal throughout the process.</a:t>
            </a:r>
          </a:p>
          <a:p>
            <a:pPr lvl="8" marL="0" indent="2715766" algn="l" defTabSz="452627">
              <a:buSzTx/>
              <a:buNone/>
              <a:defRPr i="0" sz="4900">
                <a:solidFill>
                  <a:srgbClr val="000000"/>
                </a:solidFill>
              </a:defRPr>
            </a:pPr>
          </a:p>
          <a:p>
            <a:pPr lvl="8" marL="0" indent="2715766" algn="l" defTabSz="452627">
              <a:buSzTx/>
              <a:buNone/>
              <a:defRPr i="0" sz="4900">
                <a:solidFill>
                  <a:srgbClr val="000000"/>
                </a:solidFill>
              </a:defRPr>
            </a:pPr>
            <a:r>
              <a:t>2.  In the process, per my journal, what did I learn about God and myself, the real me?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Line"/>
          <p:cNvSpPr/>
          <p:nvPr/>
        </p:nvSpPr>
        <p:spPr>
          <a:xfrm>
            <a:off x="1016000" y="2222499"/>
            <a:ext cx="22352001" cy="7"/>
          </a:xfrm>
          <a:prstGeom prst="line">
            <a:avLst/>
          </a:prstGeom>
          <a:ln w="38100" cap="rnd">
            <a:solidFill>
              <a:srgbClr val="747676"/>
            </a:solidFill>
            <a:custDash>
              <a:ds d="100000" sp="200000"/>
            </a:custDash>
          </a:ln>
        </p:spPr>
        <p:txBody>
          <a:bodyPr lIns="45718" tIns="45718" rIns="45718" bIns="45718"/>
          <a:lstStyle/>
          <a:p>
            <a:pPr/>
          </a:p>
        </p:txBody>
      </p:sp>
      <p:sp>
        <p:nvSpPr>
          <p:cNvPr id="171" name="INTRODUCTION - HIDDEN MANNA (REVELATION 2:17)"/>
          <p:cNvSpPr txBox="1"/>
          <p:nvPr>
            <p:ph type="title"/>
          </p:nvPr>
        </p:nvSpPr>
        <p:spPr>
          <a:prstGeom prst="rect">
            <a:avLst/>
          </a:prstGeom>
        </p:spPr>
        <p:txBody>
          <a:bodyPr/>
          <a:lstStyle>
            <a:lvl1pPr algn="ctr" defTabSz="594359">
              <a:spcBef>
                <a:spcPts val="2300"/>
              </a:spcBef>
              <a:defRPr sz="7200">
                <a:solidFill>
                  <a:srgbClr val="942192"/>
                </a:solidFill>
              </a:defRPr>
            </a:lvl1pPr>
          </a:lstStyle>
          <a:p>
            <a:pPr/>
            <a:r>
              <a:t>INTRODUCTION - HIDDEN MANNA (REVELATION 2:17)</a:t>
            </a:r>
          </a:p>
        </p:txBody>
      </p:sp>
      <p:sp>
        <p:nvSpPr>
          <p:cNvPr id="172" name="BE TRANSFORMED BY TURNING YOUR POSSIBILITIES INTO REALITIES…"/>
          <p:cNvSpPr txBox="1"/>
          <p:nvPr>
            <p:ph type="body" idx="1"/>
          </p:nvPr>
        </p:nvSpPr>
        <p:spPr>
          <a:prstGeom prst="rect">
            <a:avLst/>
          </a:prstGeom>
        </p:spPr>
        <p:txBody>
          <a:bodyPr/>
          <a:lstStyle/>
          <a:p>
            <a:pPr marL="0" indent="0" defTabSz="356615">
              <a:buSzTx/>
              <a:buNone/>
              <a:defRPr sz="3900">
                <a:solidFill>
                  <a:srgbClr val="000000"/>
                </a:solidFill>
              </a:defRPr>
            </a:pPr>
            <a:r>
              <a:t>BE TRANSFORMED BY TURNING YOUR POSSIBILITIES INTO REALITIES</a:t>
            </a:r>
          </a:p>
          <a:p>
            <a:pPr marL="0" indent="0" defTabSz="356615">
              <a:buSzTx/>
              <a:buNone/>
              <a:defRPr sz="3500">
                <a:solidFill>
                  <a:srgbClr val="000000"/>
                </a:solidFill>
              </a:defRPr>
            </a:pPr>
          </a:p>
          <a:p>
            <a:pPr marL="0" indent="0" defTabSz="356615">
              <a:buSzTx/>
              <a:buNone/>
              <a:defRPr sz="3900">
                <a:solidFill>
                  <a:srgbClr val="942192"/>
                </a:solidFill>
              </a:defRPr>
            </a:pPr>
            <a:r>
              <a:t>Your promise has been waiting on you to be who God created YOU to be</a:t>
            </a:r>
          </a:p>
          <a:p>
            <a:pPr marL="0" indent="0" defTabSz="356615">
              <a:buSzTx/>
              <a:buNone/>
              <a:defRPr sz="3900">
                <a:solidFill>
                  <a:srgbClr val="942192"/>
                </a:solidFill>
              </a:defRPr>
            </a:pPr>
          </a:p>
          <a:p>
            <a:pPr lvl="8" marL="0" indent="2139694" algn="l" defTabSz="356615">
              <a:buSzTx/>
              <a:buNone/>
              <a:defRPr i="0" sz="3900">
                <a:solidFill>
                  <a:srgbClr val="000000"/>
                </a:solidFill>
              </a:defRPr>
            </a:pPr>
            <a:r>
              <a:t>1.  Specifically, identify who God created you to be.</a:t>
            </a:r>
          </a:p>
          <a:p>
            <a:pPr lvl="8" marL="0" indent="2139694" algn="l" defTabSz="356615">
              <a:buSzTx/>
              <a:buNone/>
              <a:defRPr i="0" sz="3900">
                <a:solidFill>
                  <a:srgbClr val="000000"/>
                </a:solidFill>
              </a:defRPr>
            </a:pPr>
          </a:p>
          <a:p>
            <a:pPr lvl="8" marL="0" indent="2139694" algn="l" defTabSz="356615">
              <a:buSzTx/>
              <a:buNone/>
              <a:defRPr i="0" sz="3900">
                <a:solidFill>
                  <a:srgbClr val="000000"/>
                </a:solidFill>
              </a:defRPr>
            </a:pPr>
            <a:r>
              <a:t>2.  Specifically, identify what prevents you from being who God created you to be.  With these two things,</a:t>
            </a:r>
          </a:p>
          <a:p>
            <a:pPr lvl="8" marL="0" indent="2139694" algn="l" defTabSz="356615">
              <a:buSzTx/>
              <a:buNone/>
              <a:defRPr i="0" sz="3900">
                <a:solidFill>
                  <a:srgbClr val="000000"/>
                </a:solidFill>
              </a:defRPr>
            </a:pPr>
          </a:p>
          <a:p>
            <a:pPr lvl="8" marL="0" indent="2139694" algn="l" defTabSz="356615">
              <a:buSzTx/>
              <a:buNone/>
              <a:defRPr i="0" sz="3900">
                <a:solidFill>
                  <a:srgbClr val="000000"/>
                </a:solidFill>
              </a:defRPr>
            </a:pPr>
            <a:r>
              <a:t>3.  Apply Romans 12:1-2-MSG and discover and recover your HIDDEN MANNA, maturing you to His original intent in which He commands you to be fruitful, and multiply (be prosperous through His creation - including your life), to replenish (handle with care to ensure regeneration of His creation - including your life), and to subdue (cultivate His creation - including your life):  have dominion (be responsible for His creation - including your life), per Genesis 1:27-28.</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HIDDEN TREASURES"/>
          <p:cNvSpPr txBox="1"/>
          <p:nvPr>
            <p:ph type="title"/>
          </p:nvPr>
        </p:nvSpPr>
        <p:spPr>
          <a:prstGeom prst="rect">
            <a:avLst/>
          </a:prstGeom>
        </p:spPr>
        <p:txBody>
          <a:bodyPr/>
          <a:lstStyle>
            <a:lvl1pPr algn="ctr" defTabSz="594360">
              <a:spcBef>
                <a:spcPts val="2300"/>
              </a:spcBef>
              <a:defRPr sz="7200">
                <a:solidFill>
                  <a:srgbClr val="942192"/>
                </a:solidFill>
              </a:defRPr>
            </a:lvl1pPr>
          </a:lstStyle>
          <a:p>
            <a:pPr/>
            <a:r>
              <a:t>HIDDEN TREASURES</a:t>
            </a:r>
          </a:p>
        </p:txBody>
      </p:sp>
      <p:sp>
        <p:nvSpPr>
          <p:cNvPr id="175" name="I. Light Shining In Darkness (II Corinthians 4:6-18-NIV)…"/>
          <p:cNvSpPr txBox="1"/>
          <p:nvPr>
            <p:ph type="body" idx="1"/>
          </p:nvPr>
        </p:nvSpPr>
        <p:spPr>
          <a:prstGeom prst="rect">
            <a:avLst/>
          </a:prstGeom>
        </p:spPr>
        <p:txBody>
          <a:bodyPr/>
          <a:lstStyle/>
          <a:p>
            <a:pPr marL="0" indent="0" algn="l" defTabSz="800735">
              <a:buSzTx/>
              <a:buFontTx/>
              <a:buNone/>
              <a:defRPr i="0" sz="4850">
                <a:solidFill>
                  <a:srgbClr val="000000"/>
                </a:solidFill>
              </a:defRPr>
            </a:pPr>
            <a:r>
              <a:t>I. Light Shining In Darkness (II Corinthians 4:6-18-NIV)</a:t>
            </a:r>
          </a:p>
          <a:p>
            <a:pPr marL="0" indent="0" algn="l" defTabSz="800735">
              <a:buSzTx/>
              <a:buFontTx/>
              <a:buNone/>
              <a:defRPr i="0" sz="4850">
                <a:solidFill>
                  <a:srgbClr val="000000"/>
                </a:solidFill>
              </a:defRPr>
            </a:pPr>
          </a:p>
          <a:p>
            <a:pPr lvl="3" marL="0" indent="665226" algn="l" defTabSz="800735">
              <a:buSzTx/>
              <a:buFontTx/>
              <a:buNone/>
              <a:defRPr i="0" sz="4850">
                <a:solidFill>
                  <a:srgbClr val="000000"/>
                </a:solidFill>
              </a:defRPr>
            </a:pPr>
            <a:r>
              <a:t>A.  Your Life Is Framed By The Word of God (John 1:1-5-MSG; Psalm </a:t>
            </a:r>
          </a:p>
          <a:p>
            <a:pPr lvl="8" marL="0" indent="1773936" algn="l" defTabSz="800735">
              <a:buSzTx/>
              <a:buFontTx/>
              <a:buNone/>
              <a:defRPr i="0" sz="4850">
                <a:solidFill>
                  <a:srgbClr val="000000"/>
                </a:solidFill>
              </a:defRPr>
            </a:pPr>
            <a:r>
              <a:t>119:105; Romans 10:16-21; Hebrews 11:1-6)</a:t>
            </a:r>
          </a:p>
          <a:p>
            <a:pPr lvl="3" marL="0" indent="665226" algn="l" defTabSz="800735">
              <a:buSzTx/>
              <a:buFontTx/>
              <a:buNone/>
              <a:defRPr i="0" sz="4850">
                <a:solidFill>
                  <a:srgbClr val="000000"/>
                </a:solidFill>
              </a:defRPr>
            </a:pPr>
          </a:p>
          <a:p>
            <a:pPr lvl="3" marL="0" indent="665226" algn="l" defTabSz="800735">
              <a:buSzTx/>
              <a:buFontTx/>
              <a:buNone/>
              <a:defRPr i="0" sz="4850">
                <a:solidFill>
                  <a:srgbClr val="000000"/>
                </a:solidFill>
              </a:defRPr>
            </a:pPr>
            <a:r>
              <a:t>B.  Redeem The Times (Ephesians 5:8-16-MSG; John 8:12-NIV; I Peter </a:t>
            </a:r>
          </a:p>
          <a:p>
            <a:pPr lvl="7" marL="0" indent="1552194" algn="l" defTabSz="800735">
              <a:buSzTx/>
              <a:buFontTx/>
              <a:buNone/>
              <a:defRPr i="0" sz="4850">
                <a:solidFill>
                  <a:srgbClr val="000000"/>
                </a:solidFill>
              </a:defRPr>
            </a:pPr>
            <a:r>
              <a:t>2:9-10-TPT; Matthew 26:41-NIV)</a:t>
            </a:r>
          </a:p>
          <a:p>
            <a:pPr lvl="7" marL="0" indent="1552194" algn="l" defTabSz="800735">
              <a:buSzTx/>
              <a:buFontTx/>
              <a:buNone/>
              <a:defRPr i="0" sz="4850">
                <a:solidFill>
                  <a:srgbClr val="000000"/>
                </a:solidFill>
              </a:defRPr>
            </a:pPr>
          </a:p>
          <a:p>
            <a:pPr marL="0" indent="0" algn="l" defTabSz="800735">
              <a:buSzTx/>
              <a:buFontTx/>
              <a:buNone/>
              <a:defRPr i="0" sz="4850">
                <a:solidFill>
                  <a:srgbClr val="000000"/>
                </a:solidFill>
              </a:defRPr>
            </a:pPr>
            <a:r>
              <a:t>II.  The More Revealed (Matthew 13:1-23-NIV)</a:t>
            </a:r>
          </a:p>
          <a:p>
            <a:pPr marL="0" indent="0" algn="l" defTabSz="800735">
              <a:buSzTx/>
              <a:buFontTx/>
              <a:buNone/>
              <a:defRPr i="0" sz="4850">
                <a:solidFill>
                  <a:srgbClr val="000000"/>
                </a:solidFill>
              </a:defRPr>
            </a:pPr>
          </a:p>
          <a:p>
            <a:pPr lvl="3" marL="0" indent="665226" algn="l" defTabSz="800735">
              <a:buSzTx/>
              <a:buFontTx/>
              <a:buNone/>
              <a:defRPr i="0" sz="4850">
                <a:solidFill>
                  <a:srgbClr val="000000"/>
                </a:solidFill>
              </a:defRPr>
            </a:pPr>
            <a:r>
              <a:t>A.  Reaping The Harvest Of The More (John 4:34-38)</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 name="DIS-COVERING PROCESS"/>
          <p:cNvSpPr txBox="1"/>
          <p:nvPr>
            <p:ph type="title"/>
          </p:nvPr>
        </p:nvSpPr>
        <p:spPr>
          <a:prstGeom prst="rect">
            <a:avLst/>
          </a:prstGeom>
        </p:spPr>
        <p:txBody>
          <a:bodyPr/>
          <a:lstStyle>
            <a:lvl1pPr algn="ctr" defTabSz="594360">
              <a:spcBef>
                <a:spcPts val="2300"/>
              </a:spcBef>
              <a:defRPr sz="7200">
                <a:solidFill>
                  <a:srgbClr val="942192"/>
                </a:solidFill>
              </a:defRPr>
            </a:lvl1pPr>
          </a:lstStyle>
          <a:p>
            <a:pPr/>
            <a:r>
              <a:t>DIS-COVERING PROCESS</a:t>
            </a:r>
          </a:p>
        </p:txBody>
      </p:sp>
      <p:sp>
        <p:nvSpPr>
          <p:cNvPr id="178" name="I. The Call To Prepare -“Dis”: A Reversing Force (Nehemiah 1-2-NIV)…"/>
          <p:cNvSpPr txBox="1"/>
          <p:nvPr>
            <p:ph type="body" idx="1"/>
          </p:nvPr>
        </p:nvSpPr>
        <p:spPr>
          <a:prstGeom prst="rect">
            <a:avLst/>
          </a:prstGeom>
        </p:spPr>
        <p:txBody>
          <a:bodyPr/>
          <a:lstStyle/>
          <a:p>
            <a:pPr marL="0" indent="0" algn="l" defTabSz="676909">
              <a:buSzTx/>
              <a:buFontTx/>
              <a:buNone/>
              <a:defRPr i="0" sz="4100">
                <a:solidFill>
                  <a:srgbClr val="000000"/>
                </a:solidFill>
              </a:defRPr>
            </a:pPr>
            <a:r>
              <a:t>I. The Call To Prepare -“Dis”: A Reversing Force (Nehemiah 1-2-NIV)</a:t>
            </a:r>
          </a:p>
          <a:p>
            <a:pPr marL="0" indent="0" algn="l" defTabSz="676909">
              <a:buSzTx/>
              <a:buFontTx/>
              <a:buNone/>
              <a:defRPr i="0" sz="4100">
                <a:solidFill>
                  <a:srgbClr val="000000"/>
                </a:solidFill>
              </a:defRPr>
            </a:pPr>
          </a:p>
          <a:p>
            <a:pPr lvl="3" marL="0" indent="562355" algn="l" defTabSz="676909">
              <a:buSzTx/>
              <a:buFontTx/>
              <a:buNone/>
              <a:defRPr i="0" sz="4100">
                <a:solidFill>
                  <a:srgbClr val="000000"/>
                </a:solidFill>
              </a:defRPr>
            </a:pPr>
            <a:r>
              <a:t>A.  Expose (Proverbs 30:5-NLT; Luke 8:16-18-NIV)</a:t>
            </a:r>
          </a:p>
          <a:p>
            <a:pPr lvl="3" marL="0" indent="562355" algn="l" defTabSz="676909">
              <a:buSzTx/>
              <a:buFontTx/>
              <a:buNone/>
              <a:defRPr i="0" sz="4100">
                <a:solidFill>
                  <a:srgbClr val="000000"/>
                </a:solidFill>
              </a:defRPr>
            </a:pPr>
          </a:p>
          <a:p>
            <a:pPr lvl="3" marL="0" indent="562355" algn="l" defTabSz="676909">
              <a:buSzTx/>
              <a:buFontTx/>
              <a:buNone/>
              <a:defRPr i="0" sz="4100">
                <a:solidFill>
                  <a:srgbClr val="000000"/>
                </a:solidFill>
              </a:defRPr>
            </a:pPr>
            <a:r>
              <a:t>B.  Educate (Proverbs 1:1-7-NIV; Proverbs 16:16-MSG; II Timothy 2:15)</a:t>
            </a:r>
          </a:p>
          <a:p>
            <a:pPr marL="0" indent="0" algn="l" defTabSz="676909">
              <a:buSzTx/>
              <a:buFontTx/>
              <a:buNone/>
              <a:defRPr i="0" sz="4100">
                <a:solidFill>
                  <a:srgbClr val="000000"/>
                </a:solidFill>
              </a:defRPr>
            </a:pPr>
          </a:p>
          <a:p>
            <a:pPr lvl="3" marL="0" indent="562355" algn="l" defTabSz="676909">
              <a:buSzTx/>
              <a:buFontTx/>
              <a:buNone/>
              <a:defRPr i="0" sz="4100">
                <a:solidFill>
                  <a:srgbClr val="000000"/>
                </a:solidFill>
              </a:defRPr>
            </a:pPr>
            <a:r>
              <a:t>C.  Explore (I Thessalonians 5:19-22-MSG; I Corinthians 2:6-10-MSG)</a:t>
            </a:r>
          </a:p>
          <a:p>
            <a:pPr lvl="3" marL="0" indent="562355" algn="l" defTabSz="676909">
              <a:buSzTx/>
              <a:buFontTx/>
              <a:buNone/>
              <a:defRPr i="0" sz="4100">
                <a:solidFill>
                  <a:srgbClr val="000000"/>
                </a:solidFill>
              </a:defRPr>
            </a:pPr>
          </a:p>
          <a:p>
            <a:pPr lvl="3" marL="0" indent="562355" algn="l" defTabSz="676909">
              <a:buSzTx/>
              <a:buFontTx/>
              <a:buNone/>
              <a:defRPr i="0" sz="4100">
                <a:solidFill>
                  <a:srgbClr val="000000"/>
                </a:solidFill>
              </a:defRPr>
            </a:pPr>
            <a:r>
              <a:t>D.  Experience (Galatians 3:15-27-MSG)</a:t>
            </a:r>
          </a:p>
          <a:p>
            <a:pPr lvl="7" marL="0" indent="1312163" algn="l" defTabSz="676909">
              <a:buSzTx/>
              <a:buFontTx/>
              <a:buNone/>
              <a:defRPr i="0" sz="4100">
                <a:solidFill>
                  <a:srgbClr val="000000"/>
                </a:solidFill>
              </a:defRPr>
            </a:pPr>
          </a:p>
          <a:p>
            <a:pPr marL="0" indent="0" algn="l" defTabSz="676909">
              <a:buSzTx/>
              <a:buFontTx/>
              <a:buNone/>
              <a:defRPr i="0" sz="4100">
                <a:solidFill>
                  <a:srgbClr val="000000"/>
                </a:solidFill>
              </a:defRPr>
            </a:pPr>
            <a:r>
              <a:t>II.  The Glory of The Lord Shall Be Revealed (Isaiah 40:1-5-NIV) </a:t>
            </a:r>
          </a:p>
          <a:p>
            <a:pPr marL="0" indent="0" algn="l" defTabSz="676909">
              <a:buSzTx/>
              <a:buFontTx/>
              <a:buNone/>
              <a:defRPr i="0" sz="4100">
                <a:solidFill>
                  <a:srgbClr val="000000"/>
                </a:solidFill>
              </a:defRPr>
            </a:pPr>
          </a:p>
          <a:p>
            <a:pPr lvl="3" marL="0" indent="562355" algn="l" defTabSz="676909">
              <a:buSzTx/>
              <a:buFontTx/>
              <a:buNone/>
              <a:defRPr i="0" sz="4100">
                <a:solidFill>
                  <a:srgbClr val="000000"/>
                </a:solidFill>
              </a:defRPr>
            </a:pPr>
            <a:r>
              <a:t>A.  The More: New Heaven and New Earth (Ephesians 3:20-21; Revelation 21:1-7)</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RE-COVERING PROCESS"/>
          <p:cNvSpPr txBox="1"/>
          <p:nvPr>
            <p:ph type="title"/>
          </p:nvPr>
        </p:nvSpPr>
        <p:spPr>
          <a:prstGeom prst="rect">
            <a:avLst/>
          </a:prstGeom>
        </p:spPr>
        <p:txBody>
          <a:bodyPr/>
          <a:lstStyle>
            <a:lvl1pPr algn="ctr" defTabSz="594360">
              <a:spcBef>
                <a:spcPts val="2300"/>
              </a:spcBef>
              <a:defRPr sz="7200">
                <a:solidFill>
                  <a:srgbClr val="942192"/>
                </a:solidFill>
              </a:defRPr>
            </a:lvl1pPr>
          </a:lstStyle>
          <a:p>
            <a:pPr/>
            <a:r>
              <a:t>RE-COVERING PROCESS</a:t>
            </a:r>
          </a:p>
        </p:txBody>
      </p:sp>
      <p:sp>
        <p:nvSpPr>
          <p:cNvPr id="181" name="I. You Already Have It - “Re”: Again, Back (Genesis 1:26-31-NIV)…"/>
          <p:cNvSpPr txBox="1"/>
          <p:nvPr>
            <p:ph type="body" idx="1"/>
          </p:nvPr>
        </p:nvSpPr>
        <p:spPr>
          <a:prstGeom prst="rect">
            <a:avLst/>
          </a:prstGeom>
        </p:spPr>
        <p:txBody>
          <a:bodyPr/>
          <a:lstStyle/>
          <a:p>
            <a:pPr marL="0" indent="0" algn="l" defTabSz="726440">
              <a:buSzTx/>
              <a:buFontTx/>
              <a:buNone/>
              <a:defRPr i="0" sz="4400">
                <a:solidFill>
                  <a:srgbClr val="000000"/>
                </a:solidFill>
              </a:defRPr>
            </a:pPr>
            <a:r>
              <a:t>I. You Already Have It - “Re”: Again, Back (Genesis 1:26-31-NIV)</a:t>
            </a:r>
          </a:p>
          <a:p>
            <a:pPr marL="0" indent="0" algn="l" defTabSz="726440">
              <a:buSzTx/>
              <a:buFontTx/>
              <a:buNone/>
              <a:defRPr i="0" sz="4400">
                <a:solidFill>
                  <a:srgbClr val="000000"/>
                </a:solidFill>
              </a:defRPr>
            </a:pPr>
          </a:p>
          <a:p>
            <a:pPr lvl="3" marL="0" indent="603504" algn="l" defTabSz="726440">
              <a:buSzTx/>
              <a:buFontTx/>
              <a:buNone/>
              <a:defRPr i="0" sz="4400">
                <a:solidFill>
                  <a:srgbClr val="000000"/>
                </a:solidFill>
              </a:defRPr>
            </a:pPr>
            <a:r>
              <a:t>A.  I Am That I Am Is With You (Exodus 3:10-14-NIV; Matthew 28:18-20)</a:t>
            </a:r>
          </a:p>
          <a:p>
            <a:pPr lvl="3" marL="0" indent="603504" algn="l" defTabSz="726440">
              <a:buSzTx/>
              <a:buFontTx/>
              <a:buNone/>
              <a:defRPr i="0" sz="4400">
                <a:solidFill>
                  <a:srgbClr val="000000"/>
                </a:solidFill>
              </a:defRPr>
            </a:pPr>
          </a:p>
          <a:p>
            <a:pPr lvl="3" marL="0" indent="603504" algn="l" defTabSz="726440">
              <a:buSzTx/>
              <a:buFontTx/>
              <a:buNone/>
              <a:defRPr i="0" sz="4400">
                <a:solidFill>
                  <a:srgbClr val="000000"/>
                </a:solidFill>
              </a:defRPr>
            </a:pPr>
            <a:r>
              <a:t>B.  The Lord Has Done Great Things (Joel 2:21-32-NIV; John 16:33-NIV)</a:t>
            </a:r>
          </a:p>
          <a:p>
            <a:pPr marL="0" indent="0" algn="l" defTabSz="726440">
              <a:buSzTx/>
              <a:buFontTx/>
              <a:buNone/>
              <a:defRPr i="0" sz="4400">
                <a:solidFill>
                  <a:srgbClr val="000000"/>
                </a:solidFill>
              </a:defRPr>
            </a:pPr>
          </a:p>
          <a:p>
            <a:pPr lvl="3" marL="0" indent="603504" algn="l" defTabSz="726440">
              <a:buSzTx/>
              <a:buFontTx/>
              <a:buNone/>
              <a:defRPr i="0" sz="4400">
                <a:solidFill>
                  <a:srgbClr val="000000"/>
                </a:solidFill>
              </a:defRPr>
            </a:pPr>
            <a:r>
              <a:t>C.  Make Your Enemies Favorably Disposed Toward You (Exodus 3:21-22-NIV; </a:t>
            </a:r>
          </a:p>
          <a:p>
            <a:pPr lvl="7" marL="0" indent="1408175" algn="l" defTabSz="726440">
              <a:buSzTx/>
              <a:buFontTx/>
              <a:buNone/>
              <a:defRPr i="0" sz="4400">
                <a:solidFill>
                  <a:srgbClr val="000000"/>
                </a:solidFill>
              </a:defRPr>
            </a:pPr>
            <a:r>
              <a:t>Psalm 23:5-6-NIV; Psalm 110:1-NIV)</a:t>
            </a:r>
          </a:p>
          <a:p>
            <a:pPr lvl="7" marL="0" indent="1408175" algn="l" defTabSz="726440">
              <a:buSzTx/>
              <a:buFontTx/>
              <a:buNone/>
              <a:defRPr i="0" sz="4400">
                <a:solidFill>
                  <a:srgbClr val="000000"/>
                </a:solidFill>
              </a:defRPr>
            </a:pPr>
          </a:p>
          <a:p>
            <a:pPr marL="0" indent="0" algn="l" defTabSz="726440">
              <a:buSzTx/>
              <a:buFontTx/>
              <a:buNone/>
              <a:defRPr i="0" sz="4400">
                <a:solidFill>
                  <a:srgbClr val="000000"/>
                </a:solidFill>
              </a:defRPr>
            </a:pPr>
            <a:r>
              <a:t>II.  Fearfully And Wonderfully Made (Psalm 139-NIV)</a:t>
            </a:r>
          </a:p>
          <a:p>
            <a:pPr marL="0" indent="0" algn="l" defTabSz="726440">
              <a:buSzTx/>
              <a:buFontTx/>
              <a:buNone/>
              <a:defRPr i="0" sz="4400">
                <a:solidFill>
                  <a:srgbClr val="000000"/>
                </a:solidFill>
              </a:defRPr>
            </a:pPr>
          </a:p>
          <a:p>
            <a:pPr lvl="3" marL="0" indent="603504" algn="l" defTabSz="726440">
              <a:buSzTx/>
              <a:buFontTx/>
              <a:buNone/>
              <a:defRPr i="0" sz="4400">
                <a:solidFill>
                  <a:srgbClr val="000000"/>
                </a:solidFill>
              </a:defRPr>
            </a:pPr>
            <a:r>
              <a:t>A.  A Spring of Life (Isaiah 58:11-12-MSG)</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New_Template9">
  <a:themeElements>
    <a:clrScheme name="New_Template9">
      <a:dk1>
        <a:srgbClr val="5C5C5C"/>
      </a:dk1>
      <a:lt1>
        <a:srgbClr val="FFFFFF"/>
      </a:lt1>
      <a:dk2>
        <a:srgbClr val="A7A7A7"/>
      </a:dk2>
      <a:lt2>
        <a:srgbClr val="535353"/>
      </a:lt2>
      <a:accent1>
        <a:srgbClr val="80989C"/>
      </a:accent1>
      <a:accent2>
        <a:srgbClr val="A8AB65"/>
      </a:accent2>
      <a:accent3>
        <a:srgbClr val="CBAC69"/>
      </a:accent3>
      <a:accent4>
        <a:srgbClr val="CF7330"/>
      </a:accent4>
      <a:accent5>
        <a:srgbClr val="B44C34"/>
      </a:accent5>
      <a:accent6>
        <a:srgbClr val="8C869B"/>
      </a:accent6>
      <a:hlink>
        <a:srgbClr val="0000FF"/>
      </a:hlink>
      <a:folHlink>
        <a:srgbClr val="FF00FF"/>
      </a:folHlink>
    </a:clrScheme>
    <a:fontScheme name="New_Template9">
      <a:majorFont>
        <a:latin typeface="Helvetica Neue"/>
        <a:ea typeface="Helvetica Neue"/>
        <a:cs typeface="Helvetica Neue"/>
      </a:majorFont>
      <a:minorFont>
        <a:latin typeface="Helvetica"/>
        <a:ea typeface="Helvetica"/>
        <a:cs typeface="Helvetica"/>
      </a:minorFont>
    </a:fontScheme>
    <a:fmtScheme name="New_Templat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DIN Condensed Bold"/>
            <a:ea typeface="DIN Condensed Bold"/>
            <a:cs typeface="DIN Condensed Bold"/>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DIN Condensed Bold"/>
            <a:ea typeface="DIN Condensed Bold"/>
            <a:cs typeface="DIN Condensed Bold"/>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New_Template9">
  <a:themeElements>
    <a:clrScheme name="New_Template9">
      <a:dk1>
        <a:srgbClr val="000000"/>
      </a:dk1>
      <a:lt1>
        <a:srgbClr val="FFFFFF"/>
      </a:lt1>
      <a:dk2>
        <a:srgbClr val="A7A7A7"/>
      </a:dk2>
      <a:lt2>
        <a:srgbClr val="535353"/>
      </a:lt2>
      <a:accent1>
        <a:srgbClr val="80989C"/>
      </a:accent1>
      <a:accent2>
        <a:srgbClr val="A8AB65"/>
      </a:accent2>
      <a:accent3>
        <a:srgbClr val="CBAC69"/>
      </a:accent3>
      <a:accent4>
        <a:srgbClr val="CF7330"/>
      </a:accent4>
      <a:accent5>
        <a:srgbClr val="B44C34"/>
      </a:accent5>
      <a:accent6>
        <a:srgbClr val="8C869B"/>
      </a:accent6>
      <a:hlink>
        <a:srgbClr val="0000FF"/>
      </a:hlink>
      <a:folHlink>
        <a:srgbClr val="FF00FF"/>
      </a:folHlink>
    </a:clrScheme>
    <a:fontScheme name="New_Template9">
      <a:majorFont>
        <a:latin typeface="Helvetica Neue"/>
        <a:ea typeface="Helvetica Neue"/>
        <a:cs typeface="Helvetica Neue"/>
      </a:majorFont>
      <a:minorFont>
        <a:latin typeface="Helvetica"/>
        <a:ea typeface="Helvetica"/>
        <a:cs typeface="Helvetica"/>
      </a:minorFont>
    </a:fontScheme>
    <a:fmtScheme name="New_Templat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DIN Condensed Bold"/>
            <a:ea typeface="DIN Condensed Bold"/>
            <a:cs typeface="DIN Condensed Bold"/>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5C5C5C"/>
            </a:solidFill>
            <a:effectLst/>
            <a:uFillTx/>
            <a:latin typeface="DIN Condensed Bold"/>
            <a:ea typeface="DIN Condensed Bold"/>
            <a:cs typeface="DIN Condensed Bold"/>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